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0038CF-DE24-44BE-B4D7-01CBF0268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1BDD25D-C2D4-411B-BB8E-63988AB2E5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8E32AA-EEDF-4282-AADF-DDA120B74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7B7F-779A-4D00-83F7-D29E33DD61F9}" type="datetimeFigureOut">
              <a:rPr lang="it-IT" smtClean="0"/>
              <a:t>30/01/2019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61AEFC4-36DA-4D7D-8E42-C8FDB4E7C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20330E-35B1-4D32-AF32-DBD3F075F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DB74-1335-42FC-9DF4-4AC92C42AF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4357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43147D-69F1-4B8F-8074-858C720AA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19833A0-C847-4BA8-9C47-1B63DEA814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035408A-DA58-4E40-BD17-105BF0AD6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7B7F-779A-4D00-83F7-D29E33DD61F9}" type="datetimeFigureOut">
              <a:rPr lang="it-IT" smtClean="0"/>
              <a:t>30/01/2019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8D4CC8-1369-40BF-B9B4-E4341F0F0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E29DE5-2C5D-4DE0-80A2-F609E61D8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DB74-1335-42FC-9DF4-4AC92C42AF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7092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A894EDD-47CD-461A-8BF3-4148460EF2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94F5D46-D74A-43B8-97A6-B72499862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AD7571E-F5E3-4CCE-84E2-A6DC7EBDA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7B7F-779A-4D00-83F7-D29E33DD61F9}" type="datetimeFigureOut">
              <a:rPr lang="it-IT" smtClean="0"/>
              <a:t>30/01/2019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FAC83-359C-45E1-8E6E-43B98B897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B47DE9-58CF-4CA3-B632-A2EBD776C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DB74-1335-42FC-9DF4-4AC92C42AF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2648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636D1F-9394-46AB-8D27-43BCF3A61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FB248D-4806-44E5-BF2D-4EBA71BE9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6C7A38-F78D-4BF4-B34E-91FEEE729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7B7F-779A-4D00-83F7-D29E33DD61F9}" type="datetimeFigureOut">
              <a:rPr lang="it-IT" smtClean="0"/>
              <a:t>30/01/2019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A32C9B-45F8-4AEB-B23C-588A0604A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4663606-D852-4F10-B956-AF06A11CA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DB74-1335-42FC-9DF4-4AC92C42AF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481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FB8CD7-CC44-4210-9609-5310CB82D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D3F1438-670D-4CDA-9A71-CD231C193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8A77FC-64A7-4091-9505-0E00F83A3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7B7F-779A-4D00-83F7-D29E33DD61F9}" type="datetimeFigureOut">
              <a:rPr lang="it-IT" smtClean="0"/>
              <a:t>30/01/2019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11FCED-E08B-4A5B-B214-AFAD83D6E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2966A3-7D1E-4B64-AA27-FA6343B37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DB74-1335-42FC-9DF4-4AC92C42AF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2283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B8A650-9DB4-43BB-A916-D178FD8BD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D08858-43C4-4E79-8CB3-1754EFD660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364B194-0F54-46F0-AE48-557163221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5F498D0-A4B0-42AE-91E9-B90716E08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7B7F-779A-4D00-83F7-D29E33DD61F9}" type="datetimeFigureOut">
              <a:rPr lang="it-IT" smtClean="0"/>
              <a:t>30/01/2019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1964A34-B2F2-4B8E-8412-3858073D5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AB267C6-A049-4080-B54D-2C539DCA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DB74-1335-42FC-9DF4-4AC92C42AF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8449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714D5F-320F-4A7E-BEE1-CB790405F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A9962B5-202B-4BA6-900B-FDEFD24B2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8199CF0-0F76-4BEE-B979-3A89A8FB27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EDB512B-1BFA-4EC0-928D-33AB0B759A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E4CA505-6561-43B4-8C44-9A3F01A451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C3AEA4A-97F0-49C7-8D47-E39191FE4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7B7F-779A-4D00-83F7-D29E33DD61F9}" type="datetimeFigureOut">
              <a:rPr lang="it-IT" smtClean="0"/>
              <a:t>30/01/2019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3EDF4C7-0A7F-457E-BC17-C2ECE4258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D6ED976-7EBE-4EE2-A167-FDA9FA633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DB74-1335-42FC-9DF4-4AC92C42AF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3556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4C6FE6-210D-46E4-A18C-E6FEA0FC2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F1D4719-5C08-4717-AC1B-79A3EA04C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7B7F-779A-4D00-83F7-D29E33DD61F9}" type="datetimeFigureOut">
              <a:rPr lang="it-IT" smtClean="0"/>
              <a:t>30/01/2019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0BAC946-245C-43DD-9656-E92B3B07E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6F83E52-093F-4135-A4F5-9F91131FD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DB74-1335-42FC-9DF4-4AC92C42AF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02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41056C2-9160-4BF6-91FA-8589024B2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7B7F-779A-4D00-83F7-D29E33DD61F9}" type="datetimeFigureOut">
              <a:rPr lang="it-IT" smtClean="0"/>
              <a:t>30/01/2019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E1486C7-C7CA-4D9F-A3B1-517555369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CB27C9D-6503-46C7-A22C-36FFCE962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DB74-1335-42FC-9DF4-4AC92C42AF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448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471750-C7C9-4130-B912-85F4A391F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13E866-9244-455B-9EF5-355FDB747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6988EB6-1B02-49EB-8E8B-5343A5B550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9A6147B-C7C4-464B-BCB2-621B7C2F0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7B7F-779A-4D00-83F7-D29E33DD61F9}" type="datetimeFigureOut">
              <a:rPr lang="it-IT" smtClean="0"/>
              <a:t>30/01/2019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C3F8E85-7E33-4B13-BB17-574475797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CDB77BA-5786-46FF-A508-3B6DFE010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DB74-1335-42FC-9DF4-4AC92C42AF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9968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B93B53-F7E1-4B88-AF91-EAC76FB0C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AAC185E-972C-43C3-9AA8-60FD3220D6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CF73367-94FF-4893-92EF-8CDCBCEE30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E4049B8-D7A9-40F0-B74B-68B1286C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C7B7F-779A-4D00-83F7-D29E33DD61F9}" type="datetimeFigureOut">
              <a:rPr lang="it-IT" smtClean="0"/>
              <a:t>30/01/2019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8A5D266-011E-4429-A482-B532771D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F2318E4-C940-4511-A40D-59963F154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DB74-1335-42FC-9DF4-4AC92C42AF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108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10000">
              <a:schemeClr val="accent2">
                <a:lumMod val="67000"/>
              </a:schemeClr>
            </a:gs>
            <a:gs pos="51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3ED52DE-6665-4423-9530-755D5BB3F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853955E-1A90-46D6-9276-2E1B9CC61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8B12315-234F-437F-B111-69F30AF47C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C7B7F-779A-4D00-83F7-D29E33DD61F9}" type="datetimeFigureOut">
              <a:rPr lang="it-IT" smtClean="0"/>
              <a:t>30/01/2019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3098AA-FB7D-4376-A4AC-894593111F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9B6E9D-28FB-406F-8BFC-8152291789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2DB74-1335-42FC-9DF4-4AC92C42AF8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9878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B8E2E6BE-E5F0-487C-8D51-D34EB4D1E1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6819900" cy="6857999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1E3249C8-3F1B-44B3-83F6-E406A8F878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900" y="0"/>
            <a:ext cx="5372100" cy="3429000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B2166305-E590-4915-89CE-B8861FA1D4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9900" y="3429001"/>
            <a:ext cx="53721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222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203250C-AD94-498F-A8EC-217E2FEC4F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8923" y="458602"/>
            <a:ext cx="4400160" cy="5693674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24F51719-743A-439D-9424-DAE7E81F3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4067" y="781365"/>
            <a:ext cx="4400160" cy="5035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819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F28B6572-E63D-43D1-8098-3D0192B8D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8967" y="223190"/>
            <a:ext cx="4629150" cy="94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EACE0BE0-6884-4811-8288-B078B3BD32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9860" y="1644448"/>
            <a:ext cx="7848600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4443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Davide Miglietta</dc:creator>
  <cp:lastModifiedBy>Davide Miglietta</cp:lastModifiedBy>
  <cp:revision>2</cp:revision>
  <dcterms:created xsi:type="dcterms:W3CDTF">2019-01-30T07:47:33Z</dcterms:created>
  <dcterms:modified xsi:type="dcterms:W3CDTF">2019-01-30T07:59:26Z</dcterms:modified>
</cp:coreProperties>
</file>