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2" r:id="rId3"/>
    <p:sldId id="273" r:id="rId4"/>
    <p:sldId id="269" r:id="rId5"/>
    <p:sldId id="256" r:id="rId6"/>
    <p:sldId id="270" r:id="rId7"/>
    <p:sldId id="271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C10B5A-1481-42EC-AA52-E2A780350C9F}" v="8" dt="2019-03-22T08:06:10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e Miglietta" userId="92a14bc7-c6ac-4ecb-82a9-dcaac67f2711" providerId="ADAL" clId="{6AC10B5A-1481-42EC-AA52-E2A780350C9F}"/>
    <pc:docChg chg="undo custSel mod addSld delSld modSld">
      <pc:chgData name="Davide Miglietta" userId="92a14bc7-c6ac-4ecb-82a9-dcaac67f2711" providerId="ADAL" clId="{6AC10B5A-1481-42EC-AA52-E2A780350C9F}" dt="2019-03-22T08:07:06.578" v="75" actId="26606"/>
      <pc:docMkLst>
        <pc:docMk/>
      </pc:docMkLst>
      <pc:sldChg chg="addSp delSp modSp add mod setBg">
        <pc:chgData name="Davide Miglietta" userId="92a14bc7-c6ac-4ecb-82a9-dcaac67f2711" providerId="ADAL" clId="{6AC10B5A-1481-42EC-AA52-E2A780350C9F}" dt="2019-03-22T08:07:06.578" v="75" actId="26606"/>
        <pc:sldMkLst>
          <pc:docMk/>
          <pc:sldMk cId="2032932527" sldId="272"/>
        </pc:sldMkLst>
        <pc:spChg chg="add mod ord">
          <ac:chgData name="Davide Miglietta" userId="92a14bc7-c6ac-4ecb-82a9-dcaac67f2711" providerId="ADAL" clId="{6AC10B5A-1481-42EC-AA52-E2A780350C9F}" dt="2019-03-22T08:07:06.578" v="75" actId="26606"/>
          <ac:spMkLst>
            <pc:docMk/>
            <pc:sldMk cId="2032932527" sldId="272"/>
            <ac:spMk id="3" creationId="{9B3F0129-1670-48AE-B236-7A6589266278}"/>
          </ac:spMkLst>
        </pc:spChg>
        <pc:spChg chg="add del">
          <ac:chgData name="Davide Miglietta" userId="92a14bc7-c6ac-4ecb-82a9-dcaac67f2711" providerId="ADAL" clId="{6AC10B5A-1481-42EC-AA52-E2A780350C9F}" dt="2019-03-22T08:06:43.310" v="61" actId="26606"/>
          <ac:spMkLst>
            <pc:docMk/>
            <pc:sldMk cId="2032932527" sldId="272"/>
            <ac:spMk id="9" creationId="{A4AC5506-6312-4701-8D3C-40187889A947}"/>
          </ac:spMkLst>
        </pc:spChg>
        <pc:spChg chg="add del">
          <ac:chgData name="Davide Miglietta" userId="92a14bc7-c6ac-4ecb-82a9-dcaac67f2711" providerId="ADAL" clId="{6AC10B5A-1481-42EC-AA52-E2A780350C9F}" dt="2019-03-22T08:06:46.730" v="63" actId="26606"/>
          <ac:spMkLst>
            <pc:docMk/>
            <pc:sldMk cId="2032932527" sldId="272"/>
            <ac:spMk id="11" creationId="{047C8CCB-F95D-4249-92DD-651249D3535A}"/>
          </ac:spMkLst>
        </pc:spChg>
        <pc:spChg chg="add del">
          <ac:chgData name="Davide Miglietta" userId="92a14bc7-c6ac-4ecb-82a9-dcaac67f2711" providerId="ADAL" clId="{6AC10B5A-1481-42EC-AA52-E2A780350C9F}" dt="2019-03-22T08:06:46.730" v="63" actId="26606"/>
          <ac:spMkLst>
            <pc:docMk/>
            <pc:sldMk cId="2032932527" sldId="272"/>
            <ac:spMk id="12" creationId="{6753252F-4873-4F63-801D-CC719279A7D5}"/>
          </ac:spMkLst>
        </pc:spChg>
        <pc:spChg chg="add del">
          <ac:chgData name="Davide Miglietta" userId="92a14bc7-c6ac-4ecb-82a9-dcaac67f2711" providerId="ADAL" clId="{6AC10B5A-1481-42EC-AA52-E2A780350C9F}" dt="2019-03-22T08:06:54.031" v="69" actId="26606"/>
          <ac:spMkLst>
            <pc:docMk/>
            <pc:sldMk cId="2032932527" sldId="272"/>
            <ac:spMk id="13" creationId="{13722DD7-BA73-4776-93A3-94491FEF7260}"/>
          </ac:spMkLst>
        </pc:spChg>
        <pc:spChg chg="add del">
          <ac:chgData name="Davide Miglietta" userId="92a14bc7-c6ac-4ecb-82a9-dcaac67f2711" providerId="ADAL" clId="{6AC10B5A-1481-42EC-AA52-E2A780350C9F}" dt="2019-03-22T08:06:48.715" v="65" actId="26606"/>
          <ac:spMkLst>
            <pc:docMk/>
            <pc:sldMk cId="2032932527" sldId="272"/>
            <ac:spMk id="14" creationId="{823AC064-BC96-4F32-8AE1-B2FD38754823}"/>
          </ac:spMkLst>
        </pc:spChg>
        <pc:spChg chg="add del">
          <ac:chgData name="Davide Miglietta" userId="92a14bc7-c6ac-4ecb-82a9-dcaac67f2711" providerId="ADAL" clId="{6AC10B5A-1481-42EC-AA52-E2A780350C9F}" dt="2019-03-22T08:06:50.183" v="67" actId="26606"/>
          <ac:spMkLst>
            <pc:docMk/>
            <pc:sldMk cId="2032932527" sldId="272"/>
            <ac:spMk id="17" creationId="{823AC064-BC96-4F32-8AE1-B2FD38754823}"/>
          </ac:spMkLst>
        </pc:spChg>
        <pc:spChg chg="add del">
          <ac:chgData name="Davide Miglietta" userId="92a14bc7-c6ac-4ecb-82a9-dcaac67f2711" providerId="ADAL" clId="{6AC10B5A-1481-42EC-AA52-E2A780350C9F}" dt="2019-03-22T08:06:54.031" v="69" actId="26606"/>
          <ac:spMkLst>
            <pc:docMk/>
            <pc:sldMk cId="2032932527" sldId="272"/>
            <ac:spMk id="20" creationId="{35555856-9970-4BC3-9AA9-6A917F53AFBD}"/>
          </ac:spMkLst>
        </pc:spChg>
        <pc:spChg chg="add del">
          <ac:chgData name="Davide Miglietta" userId="92a14bc7-c6ac-4ecb-82a9-dcaac67f2711" providerId="ADAL" clId="{6AC10B5A-1481-42EC-AA52-E2A780350C9F}" dt="2019-03-22T08:06:55.500" v="71" actId="26606"/>
          <ac:spMkLst>
            <pc:docMk/>
            <pc:sldMk cId="2032932527" sldId="272"/>
            <ac:spMk id="23" creationId="{87CC2527-562A-4F69-B487-4371E5B243E7}"/>
          </ac:spMkLst>
        </pc:spChg>
        <pc:spChg chg="add del">
          <ac:chgData name="Davide Miglietta" userId="92a14bc7-c6ac-4ecb-82a9-dcaac67f2711" providerId="ADAL" clId="{6AC10B5A-1481-42EC-AA52-E2A780350C9F}" dt="2019-03-22T08:06:57.696" v="73" actId="26606"/>
          <ac:spMkLst>
            <pc:docMk/>
            <pc:sldMk cId="2032932527" sldId="272"/>
            <ac:spMk id="26" creationId="{C0B27210-D0CA-4654-B3E3-9ABB4F178EA1}"/>
          </ac:spMkLst>
        </pc:spChg>
        <pc:spChg chg="add del">
          <ac:chgData name="Davide Miglietta" userId="92a14bc7-c6ac-4ecb-82a9-dcaac67f2711" providerId="ADAL" clId="{6AC10B5A-1481-42EC-AA52-E2A780350C9F}" dt="2019-03-22T08:06:57.696" v="73" actId="26606"/>
          <ac:spMkLst>
            <pc:docMk/>
            <pc:sldMk cId="2032932527" sldId="272"/>
            <ac:spMk id="27" creationId="{1DB7C82F-AB7E-4F0C-B829-FA1B9C415180}"/>
          </ac:spMkLst>
        </pc:spChg>
        <pc:spChg chg="add del">
          <ac:chgData name="Davide Miglietta" userId="92a14bc7-c6ac-4ecb-82a9-dcaac67f2711" providerId="ADAL" clId="{6AC10B5A-1481-42EC-AA52-E2A780350C9F}" dt="2019-03-22T08:06:57.696" v="73" actId="26606"/>
          <ac:spMkLst>
            <pc:docMk/>
            <pc:sldMk cId="2032932527" sldId="272"/>
            <ac:spMk id="28" creationId="{70B66945-4967-4040-926D-DCA44313CDAB}"/>
          </ac:spMkLst>
        </pc:spChg>
        <pc:spChg chg="add del">
          <ac:chgData name="Davide Miglietta" userId="92a14bc7-c6ac-4ecb-82a9-dcaac67f2711" providerId="ADAL" clId="{6AC10B5A-1481-42EC-AA52-E2A780350C9F}" dt="2019-03-22T08:07:06.578" v="75" actId="26606"/>
          <ac:spMkLst>
            <pc:docMk/>
            <pc:sldMk cId="2032932527" sldId="272"/>
            <ac:spMk id="30" creationId="{74426AB7-D619-4515-962A-BC83909EC015}"/>
          </ac:spMkLst>
        </pc:spChg>
        <pc:spChg chg="add del">
          <ac:chgData name="Davide Miglietta" userId="92a14bc7-c6ac-4ecb-82a9-dcaac67f2711" providerId="ADAL" clId="{6AC10B5A-1481-42EC-AA52-E2A780350C9F}" dt="2019-03-22T08:07:06.578" v="75" actId="26606"/>
          <ac:spMkLst>
            <pc:docMk/>
            <pc:sldMk cId="2032932527" sldId="272"/>
            <ac:spMk id="31" creationId="{DE47DF98-723F-4AAC-ABCF-CACBC438F78F}"/>
          </ac:spMkLst>
        </pc:spChg>
        <pc:picChg chg="add del">
          <ac:chgData name="Davide Miglietta" userId="92a14bc7-c6ac-4ecb-82a9-dcaac67f2711" providerId="ADAL" clId="{6AC10B5A-1481-42EC-AA52-E2A780350C9F}" dt="2019-03-22T08:04:39.546" v="56" actId="478"/>
          <ac:picMkLst>
            <pc:docMk/>
            <pc:sldMk cId="2032932527" sldId="272"/>
            <ac:picMk id="2" creationId="{C7B42D56-BE2D-4212-B295-C4B3A34AE0E3}"/>
          </ac:picMkLst>
        </pc:picChg>
        <pc:picChg chg="add mod">
          <ac:chgData name="Davide Miglietta" userId="92a14bc7-c6ac-4ecb-82a9-dcaac67f2711" providerId="ADAL" clId="{6AC10B5A-1481-42EC-AA52-E2A780350C9F}" dt="2019-03-22T08:07:06.578" v="75" actId="26606"/>
          <ac:picMkLst>
            <pc:docMk/>
            <pc:sldMk cId="2032932527" sldId="272"/>
            <ac:picMk id="4" creationId="{8B737255-6F35-4BB4-B1BB-638E009E9E1D}"/>
          </ac:picMkLst>
        </pc:picChg>
        <pc:picChg chg="add del">
          <ac:chgData name="Davide Miglietta" userId="92a14bc7-c6ac-4ecb-82a9-dcaac67f2711" providerId="ADAL" clId="{6AC10B5A-1481-42EC-AA52-E2A780350C9F}" dt="2019-03-22T08:06:54.031" v="69" actId="26606"/>
          <ac:picMkLst>
            <pc:docMk/>
            <pc:sldMk cId="2032932527" sldId="272"/>
            <ac:picMk id="21" creationId="{7F487851-BFAF-46D8-A1ED-50CAD6E46F59}"/>
          </ac:picMkLst>
        </pc:picChg>
        <pc:cxnChg chg="add del">
          <ac:chgData name="Davide Miglietta" userId="92a14bc7-c6ac-4ecb-82a9-dcaac67f2711" providerId="ADAL" clId="{6AC10B5A-1481-42EC-AA52-E2A780350C9F}" dt="2019-03-22T08:06:48.715" v="65" actId="26606"/>
          <ac:cxnSpMkLst>
            <pc:docMk/>
            <pc:sldMk cId="2032932527" sldId="272"/>
            <ac:cxnSpMk id="15" creationId="{7E7C77BC-7138-40B1-A15B-20F57A494629}"/>
          </ac:cxnSpMkLst>
        </pc:cxnChg>
        <pc:cxnChg chg="add del">
          <ac:chgData name="Davide Miglietta" userId="92a14bc7-c6ac-4ecb-82a9-dcaac67f2711" providerId="ADAL" clId="{6AC10B5A-1481-42EC-AA52-E2A780350C9F}" dt="2019-03-22T08:06:50.183" v="67" actId="26606"/>
          <ac:cxnSpMkLst>
            <pc:docMk/>
            <pc:sldMk cId="2032932527" sldId="272"/>
            <ac:cxnSpMk id="18" creationId="{7E7C77BC-7138-40B1-A15B-20F57A494629}"/>
          </ac:cxnSpMkLst>
        </pc:cxnChg>
        <pc:cxnChg chg="add del">
          <ac:chgData name="Davide Miglietta" userId="92a14bc7-c6ac-4ecb-82a9-dcaac67f2711" providerId="ADAL" clId="{6AC10B5A-1481-42EC-AA52-E2A780350C9F}" dt="2019-03-22T08:06:55.500" v="71" actId="26606"/>
          <ac:cxnSpMkLst>
            <pc:docMk/>
            <pc:sldMk cId="2032932527" sldId="272"/>
            <ac:cxnSpMk id="24" creationId="{BCDAEC91-5BCE-4B55-9CC0-43EF94CB734B}"/>
          </ac:cxnSpMkLst>
        </pc:cxnChg>
        <pc:cxnChg chg="add del">
          <ac:chgData name="Davide Miglietta" userId="92a14bc7-c6ac-4ecb-82a9-dcaac67f2711" providerId="ADAL" clId="{6AC10B5A-1481-42EC-AA52-E2A780350C9F}" dt="2019-03-22T08:07:06.578" v="75" actId="26606"/>
          <ac:cxnSpMkLst>
            <pc:docMk/>
            <pc:sldMk cId="2032932527" sldId="272"/>
            <ac:cxnSpMk id="32" creationId="{EA29FC7C-9308-4FDE-8DCA-405668055B0F}"/>
          </ac:cxnSpMkLst>
        </pc:cxnChg>
      </pc:sldChg>
      <pc:sldChg chg="add del">
        <pc:chgData name="Davide Miglietta" userId="92a14bc7-c6ac-4ecb-82a9-dcaac67f2711" providerId="ADAL" clId="{6AC10B5A-1481-42EC-AA52-E2A780350C9F}" dt="2019-03-22T08:02:08.196" v="1"/>
        <pc:sldMkLst>
          <pc:docMk/>
          <pc:sldMk cId="3157283816" sldId="272"/>
        </pc:sldMkLst>
      </pc:sldChg>
      <pc:sldChg chg="addSp add">
        <pc:chgData name="Davide Miglietta" userId="92a14bc7-c6ac-4ecb-82a9-dcaac67f2711" providerId="ADAL" clId="{6AC10B5A-1481-42EC-AA52-E2A780350C9F}" dt="2019-03-22T08:06:10.885" v="59"/>
        <pc:sldMkLst>
          <pc:docMk/>
          <pc:sldMk cId="2670412357" sldId="273"/>
        </pc:sldMkLst>
        <pc:picChg chg="add">
          <ac:chgData name="Davide Miglietta" userId="92a14bc7-c6ac-4ecb-82a9-dcaac67f2711" providerId="ADAL" clId="{6AC10B5A-1481-42EC-AA52-E2A780350C9F}" dt="2019-03-22T08:06:10.885" v="59"/>
          <ac:picMkLst>
            <pc:docMk/>
            <pc:sldMk cId="2670412357" sldId="273"/>
            <ac:picMk id="2" creationId="{50CA5120-128C-444F-A35A-7168B298A33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4E87C4-7C96-46AF-8394-59E15D6CA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4D36AA-D5CB-45CD-A533-52F34B999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489078-2F28-4C5F-9BE9-AD127A1EC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9192-E699-46AD-8C9F-FE2CD35553F9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824186-BDA5-4811-821A-432B7844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8757F7-F195-44C4-A7D4-DCCC652EC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3D5C-D1B2-4F81-B5E0-0190DF7EC5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82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FDDB73-C856-423D-B374-666A6043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24220D-A150-4A1C-B7AD-989555096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B8DB84-7A6C-4802-AC42-AA7C00007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9192-E699-46AD-8C9F-FE2CD35553F9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5EBE85-C2B4-487D-B560-5330D8AAB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D4A55F-3CFB-40B6-B4F3-9D73A6B11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3D5C-D1B2-4F81-B5E0-0190DF7EC5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76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5152B26-88CF-4005-8118-DC24D8E1A0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91E7DA4-054E-485B-863D-3437E43BE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C0AAB7-9F21-4A9A-BC1A-6B21AA665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9192-E699-46AD-8C9F-FE2CD35553F9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B5B60F-AB07-4010-9F20-019370F75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A231F1-5DF4-40EA-A8BD-0679DC76A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3D5C-D1B2-4F81-B5E0-0190DF7EC5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97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F56162-935B-45E8-BB6E-6C5236DBE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DD7E9F-BA96-46F0-A71E-A773CFFE5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8A2276-6AF0-4EC5-ACC0-588606F56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9192-E699-46AD-8C9F-FE2CD35553F9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43C670-1947-4155-9C94-7BD9ED121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C003B7-967A-4667-AC2B-9C213985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3D5C-D1B2-4F81-B5E0-0190DF7EC5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29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3675FB-294C-4458-B358-61E232B82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CFDF620-2365-4176-AF8B-95C4B34AF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6C001A-B905-440E-B06A-CB95D95F3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9192-E699-46AD-8C9F-FE2CD35553F9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B09B19-5431-4952-A488-4474CF3D2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55D7D5-F81D-4840-BF6C-845153FDC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3D5C-D1B2-4F81-B5E0-0190DF7EC5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55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CC6DF3-CA8C-444D-A743-699E661DC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36D720-6B81-4215-A825-C86434802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FE137EA-02C7-4446-9945-695A828AF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B5EF5E4-381C-4C24-9AFF-F1231E49E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9192-E699-46AD-8C9F-FE2CD35553F9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360EE06-7F1A-4E3F-BB5C-3BB52C597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2D9D6A-FE85-4BE7-BF1D-0BD3AB58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3D5C-D1B2-4F81-B5E0-0190DF7EC5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3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EB18E6-D501-4725-B584-A6F63FE8C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4770723-5C7A-45F0-88A7-64282089C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39A7124-4111-4EBE-ADC8-8E2701146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777C683-2E57-42E9-8381-2A40CF90C7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0BD36CE-9E0F-4FF7-85DB-CD1F28540F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DE8D082-A219-4CA1-87FD-1BB324736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9192-E699-46AD-8C9F-FE2CD35553F9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B36D8FC-9BE7-418B-9E7A-DA2562EB9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DC2815F-42DF-406A-8FFA-860136CD1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3D5C-D1B2-4F81-B5E0-0190DF7EC5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9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89DD29-9C27-4000-804C-5E5D6BBA4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4201F7B-5061-47A2-954E-58DEF5261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9192-E699-46AD-8C9F-FE2CD35553F9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A585AF3-01D4-4794-B425-FB23F661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21FF51A-E342-47E0-89FD-A175C6D57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3D5C-D1B2-4F81-B5E0-0190DF7EC5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48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B54EBEE-E95C-43C4-8F6A-1722B9498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9192-E699-46AD-8C9F-FE2CD35553F9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06A4D36-DD16-4D7A-82E8-930D36BD0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087F77A-FE54-432A-B660-BB00E0F43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3D5C-D1B2-4F81-B5E0-0190DF7EC5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92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B438F4-4138-4311-B061-D73449728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16BF6B-7D31-4E68-B495-B01FDCAFE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2C38DD-4B84-4FA6-8B45-AB2C0BB69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E7F6A6-5A46-4CB0-B5B7-C62EF945E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9192-E699-46AD-8C9F-FE2CD35553F9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3263AE-3FDA-448F-AF3A-8075339F7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783430D-B552-4624-BBD0-5CE24509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3D5C-D1B2-4F81-B5E0-0190DF7EC5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29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7AAA73-53C7-4EC8-A870-DEB1B5517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B64B9B3-96C1-4643-ACDE-6F175D694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F445D31-D44F-40F3-9C11-137B7EC7A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DB4E15-8646-452E-AE45-AB2052B84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9192-E699-46AD-8C9F-FE2CD35553F9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661039-2287-4823-9C5E-6B5DFBC4B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51382A-3D92-4AE5-867F-A2E25A870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3D5C-D1B2-4F81-B5E0-0190DF7EC5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89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9182613-198D-4135-8EB7-EE866198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AFD5EF-64C3-4ECE-B727-38B605DE3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88C950-8E76-49AE-9418-FA463A6E4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89192-E699-46AD-8C9F-FE2CD35553F9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C66DFC-32A3-4FBF-9C6F-20E3D03F4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6F49E4-0EBF-47CF-9770-2CE0A829B6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73D5C-D1B2-4F81-B5E0-0190DF7EC5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122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5A57F89-0F5F-4E81-BC58-451E9CAAC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12" y="571730"/>
            <a:ext cx="9788278" cy="113278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DBD09072-19DE-438C-A15B-14DA003BA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6152" y="2388094"/>
            <a:ext cx="8052046" cy="306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20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E1DEA3A0-CF61-4D4E-BD1E-266D52BB18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548" y="2171524"/>
            <a:ext cx="6658904" cy="251495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B92420C0-4A46-4B17-860E-5F942894107B}"/>
              </a:ext>
            </a:extLst>
          </p:cNvPr>
          <p:cNvSpPr txBox="1"/>
          <p:nvPr/>
        </p:nvSpPr>
        <p:spPr>
          <a:xfrm>
            <a:off x="3060441" y="1147665"/>
            <a:ext cx="5990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Salvo e Creo il Modello DLK (Datalink)</a:t>
            </a:r>
          </a:p>
        </p:txBody>
      </p:sp>
    </p:spTree>
    <p:extLst>
      <p:ext uri="{BB962C8B-B14F-4D97-AF65-F5344CB8AC3E}">
        <p14:creationId xmlns:p14="http://schemas.microsoft.com/office/powerpoint/2010/main" val="2364711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221F2F96-BA78-4BFB-AB96-38FBA8D9C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087" y="1091004"/>
            <a:ext cx="6706536" cy="551574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CA5A4D8-9C3E-457B-A962-D8F1B4C7C807}"/>
              </a:ext>
            </a:extLst>
          </p:cNvPr>
          <p:cNvSpPr txBox="1"/>
          <p:nvPr/>
        </p:nvSpPr>
        <p:spPr>
          <a:xfrm>
            <a:off x="2929812" y="102637"/>
            <a:ext cx="632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Apro il file appena salvato e creo il DLK</a:t>
            </a:r>
          </a:p>
        </p:txBody>
      </p:sp>
    </p:spTree>
    <p:extLst>
      <p:ext uri="{BB962C8B-B14F-4D97-AF65-F5344CB8AC3E}">
        <p14:creationId xmlns:p14="http://schemas.microsoft.com/office/powerpoint/2010/main" val="4124230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72B1B52-44C9-408B-A364-2DEC25A073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89" y="0"/>
            <a:ext cx="8331021" cy="565435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12B6EE02-D585-4EC9-B851-410FCE086324}"/>
              </a:ext>
            </a:extLst>
          </p:cNvPr>
          <p:cNvSpPr txBox="1"/>
          <p:nvPr/>
        </p:nvSpPr>
        <p:spPr>
          <a:xfrm>
            <a:off x="2136710" y="5868955"/>
            <a:ext cx="7641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Evidenzio l’ oggetto Datalink e clicco sul +</a:t>
            </a:r>
          </a:p>
        </p:txBody>
      </p:sp>
    </p:spTree>
    <p:extLst>
      <p:ext uri="{BB962C8B-B14F-4D97-AF65-F5344CB8AC3E}">
        <p14:creationId xmlns:p14="http://schemas.microsoft.com/office/powerpoint/2010/main" val="1608496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270D9795-C9F9-4B48-A238-D7851BCB3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702" y="1800808"/>
            <a:ext cx="8014996" cy="2666562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6B37F37-EC24-4C6E-84B6-922B584991CE}"/>
              </a:ext>
            </a:extLst>
          </p:cNvPr>
          <p:cNvSpPr txBox="1"/>
          <p:nvPr/>
        </p:nvSpPr>
        <p:spPr>
          <a:xfrm>
            <a:off x="2668555" y="363894"/>
            <a:ext cx="6913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Posso scegliere se usare inserimento diretto (Direct Input) oppure se</a:t>
            </a:r>
          </a:p>
          <a:p>
            <a:r>
              <a:rPr lang="it-IT" dirty="0"/>
              <a:t>Linkare il mio oggetto ad una base dati (Link Data) e clicco su </a:t>
            </a:r>
            <a:r>
              <a:rPr lang="it-IT" dirty="0" err="1"/>
              <a:t>Add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6239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BF6E9751-5CEC-44CC-B893-91F7CA571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021" y="1618997"/>
            <a:ext cx="6677957" cy="362000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1FB03886-5B9B-4431-9266-4B3637E023BA}"/>
              </a:ext>
            </a:extLst>
          </p:cNvPr>
          <p:cNvSpPr txBox="1"/>
          <p:nvPr/>
        </p:nvSpPr>
        <p:spPr>
          <a:xfrm>
            <a:off x="2677886" y="186612"/>
            <a:ext cx="6757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Clicco su Select Data </a:t>
            </a:r>
          </a:p>
        </p:txBody>
      </p:sp>
    </p:spTree>
    <p:extLst>
      <p:ext uri="{BB962C8B-B14F-4D97-AF65-F5344CB8AC3E}">
        <p14:creationId xmlns:p14="http://schemas.microsoft.com/office/powerpoint/2010/main" val="1699025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FF14D4C5-9A11-429D-86A6-167D974F74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704" y="1487392"/>
            <a:ext cx="9078592" cy="5077534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DEC7F4C6-E445-4DF8-BA30-71DEA9F402E2}"/>
              </a:ext>
            </a:extLst>
          </p:cNvPr>
          <p:cNvSpPr txBox="1"/>
          <p:nvPr/>
        </p:nvSpPr>
        <p:spPr>
          <a:xfrm>
            <a:off x="1556704" y="0"/>
            <a:ext cx="907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Espando tutto il percorso della base dati e seleziono il dato o colonna dati che dovrà essere </a:t>
            </a:r>
          </a:p>
          <a:p>
            <a:r>
              <a:rPr lang="it-IT" dirty="0"/>
              <a:t>Abbinata e quindi visualizzata dall’ oggetto Datalink</a:t>
            </a:r>
          </a:p>
        </p:txBody>
      </p:sp>
    </p:spTree>
    <p:extLst>
      <p:ext uri="{BB962C8B-B14F-4D97-AF65-F5344CB8AC3E}">
        <p14:creationId xmlns:p14="http://schemas.microsoft.com/office/powerpoint/2010/main" val="1111872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0C63E6DB-541A-4F6B-9493-B724F5D52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8912" y="2143125"/>
            <a:ext cx="6734175" cy="257175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B1440D32-7F59-49F6-AE36-4816B83EC423}"/>
              </a:ext>
            </a:extLst>
          </p:cNvPr>
          <p:cNvSpPr txBox="1"/>
          <p:nvPr/>
        </p:nvSpPr>
        <p:spPr>
          <a:xfrm>
            <a:off x="2728912" y="877078"/>
            <a:ext cx="6657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Salvo il tutto in formato DLK e mando in esecuzione </a:t>
            </a:r>
            <a:r>
              <a:rPr lang="it-IT"/>
              <a:t>sul monitor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6541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82DF120-340C-43D3-A854-28CC673E047D}"/>
              </a:ext>
            </a:extLst>
          </p:cNvPr>
          <p:cNvSpPr txBox="1"/>
          <p:nvPr/>
        </p:nvSpPr>
        <p:spPr>
          <a:xfrm>
            <a:off x="1722268" y="142043"/>
            <a:ext cx="8114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CONVERSION TABLE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FA1A5BE-94F2-4DB3-869B-496BCAA95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3652" y="511374"/>
            <a:ext cx="6604695" cy="634662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2B3351AA-6374-457A-A1DF-E2C6B385EF4A}"/>
              </a:ext>
            </a:extLst>
          </p:cNvPr>
          <p:cNvSpPr txBox="1"/>
          <p:nvPr/>
        </p:nvSpPr>
        <p:spPr>
          <a:xfrm>
            <a:off x="9619861" y="979714"/>
            <a:ext cx="24539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Creo la tabella di conversione con nome e jpg corrispondente</a:t>
            </a:r>
          </a:p>
        </p:txBody>
      </p:sp>
    </p:spTree>
    <p:extLst>
      <p:ext uri="{BB962C8B-B14F-4D97-AF65-F5344CB8AC3E}">
        <p14:creationId xmlns:p14="http://schemas.microsoft.com/office/powerpoint/2010/main" val="282935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7BB00B1-F711-4D1E-BCFF-47011CB85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8912" y="1619250"/>
            <a:ext cx="6734175" cy="361950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E3F43A79-66A1-4A55-9D4C-A90F3C45705E}"/>
              </a:ext>
            </a:extLst>
          </p:cNvPr>
          <p:cNvSpPr txBox="1"/>
          <p:nvPr/>
        </p:nvSpPr>
        <p:spPr>
          <a:xfrm>
            <a:off x="2728912" y="251927"/>
            <a:ext cx="651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Abbino la </a:t>
            </a:r>
            <a:r>
              <a:rPr lang="it-IT" dirty="0" err="1"/>
              <a:t>conversion</a:t>
            </a:r>
            <a:r>
              <a:rPr lang="it-IT" dirty="0"/>
              <a:t> </a:t>
            </a:r>
            <a:r>
              <a:rPr lang="it-IT" dirty="0" err="1"/>
              <a:t>table</a:t>
            </a:r>
            <a:r>
              <a:rPr lang="it-IT" dirty="0"/>
              <a:t> ad ogni elemento del DLK</a:t>
            </a:r>
          </a:p>
        </p:txBody>
      </p:sp>
    </p:spTree>
    <p:extLst>
      <p:ext uri="{BB962C8B-B14F-4D97-AF65-F5344CB8AC3E}">
        <p14:creationId xmlns:p14="http://schemas.microsoft.com/office/powerpoint/2010/main" val="3158636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3F0129-1670-48AE-B236-7A6589266278}"/>
              </a:ext>
            </a:extLst>
          </p:cNvPr>
          <p:cNvSpPr txBox="1"/>
          <p:nvPr/>
        </p:nvSpPr>
        <p:spPr>
          <a:xfrm>
            <a:off x="3079102" y="942392"/>
            <a:ext cx="62421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/>
              <a:t>Attivazione Licenza Gratuita o Prima Attivazione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B737255-6F35-4BB4-B1BB-638E009E9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2366962"/>
            <a:ext cx="819150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932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0CA5120-128C-444F-A35A-7168B298A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787" y="623887"/>
            <a:ext cx="8734425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1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B6A6ECD-355D-4D6B-BC33-972477ED2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7" y="619125"/>
            <a:ext cx="10106025" cy="561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61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101CFCA-D2FF-4646-BACC-34E587BB6E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" b="1567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462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550DDCA-2B84-45CB-8F9F-F0B46851D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10008"/>
            <a:ext cx="12192000" cy="1237983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0BD2DC25-97A8-46A6-8D66-A95B84337BF2}"/>
              </a:ext>
            </a:extLst>
          </p:cNvPr>
          <p:cNvSpPr txBox="1"/>
          <p:nvPr/>
        </p:nvSpPr>
        <p:spPr>
          <a:xfrm>
            <a:off x="4136994" y="1507439"/>
            <a:ext cx="7776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Avvio il servizio appena creato</a:t>
            </a:r>
          </a:p>
        </p:txBody>
      </p:sp>
    </p:spTree>
    <p:extLst>
      <p:ext uri="{BB962C8B-B14F-4D97-AF65-F5344CB8AC3E}">
        <p14:creationId xmlns:p14="http://schemas.microsoft.com/office/powerpoint/2010/main" val="2246456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0786F478-0383-427B-A3A9-82C330938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5" y="994721"/>
            <a:ext cx="12192000" cy="2069373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57C1A780-2B17-497E-94E2-5D9BFDECAD72}"/>
              </a:ext>
            </a:extLst>
          </p:cNvPr>
          <p:cNvSpPr txBox="1"/>
          <p:nvPr/>
        </p:nvSpPr>
        <p:spPr>
          <a:xfrm>
            <a:off x="1779037" y="427382"/>
            <a:ext cx="10412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Su </a:t>
            </a:r>
            <a:r>
              <a:rPr lang="it-IT" dirty="0" err="1"/>
              <a:t>MagicInfo</a:t>
            </a:r>
            <a:r>
              <a:rPr lang="it-IT" dirty="0"/>
              <a:t> vado in Impostazioni – Server Management e aggiungo il link al server Datalink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D44B15D-3FB3-4ADF-9BF6-0744130492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725" y="2657475"/>
            <a:ext cx="4400550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238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CF8B60A7-7EEA-4012-8EA2-413A6E614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390" y="1633287"/>
            <a:ext cx="6049219" cy="3741146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D0CC21B1-F53A-4A36-86A6-8EAAB004F153}"/>
              </a:ext>
            </a:extLst>
          </p:cNvPr>
          <p:cNvSpPr txBox="1"/>
          <p:nvPr/>
        </p:nvSpPr>
        <p:spPr>
          <a:xfrm>
            <a:off x="3967129" y="746450"/>
            <a:ext cx="5242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Apro </a:t>
            </a:r>
            <a:r>
              <a:rPr lang="it-IT" dirty="0" err="1"/>
              <a:t>WebAuthor</a:t>
            </a:r>
            <a:r>
              <a:rPr lang="it-IT" dirty="0"/>
              <a:t> e creo un nuovo progetto.</a:t>
            </a:r>
          </a:p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FDD8AA3-0005-43EB-9D05-B8EA01A3E5D2}"/>
              </a:ext>
            </a:extLst>
          </p:cNvPr>
          <p:cNvSpPr txBox="1"/>
          <p:nvPr/>
        </p:nvSpPr>
        <p:spPr>
          <a:xfrm>
            <a:off x="354563" y="2052735"/>
            <a:ext cx="2360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Creo uno o più campi di testo</a:t>
            </a:r>
          </a:p>
        </p:txBody>
      </p:sp>
    </p:spTree>
    <p:extLst>
      <p:ext uri="{BB962C8B-B14F-4D97-AF65-F5344CB8AC3E}">
        <p14:creationId xmlns:p14="http://schemas.microsoft.com/office/powerpoint/2010/main" val="3190309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17DBD8CA-C756-4809-A26E-772CC8BD42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691" y="961052"/>
            <a:ext cx="9580617" cy="5896947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F697DED9-3F5D-473F-A2E1-DA30D7D58392}"/>
              </a:ext>
            </a:extLst>
          </p:cNvPr>
          <p:cNvSpPr txBox="1"/>
          <p:nvPr/>
        </p:nvSpPr>
        <p:spPr>
          <a:xfrm>
            <a:off x="1828800" y="149290"/>
            <a:ext cx="747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Assegno il Datalink all’ oggetto</a:t>
            </a:r>
          </a:p>
        </p:txBody>
      </p:sp>
      <p:sp>
        <p:nvSpPr>
          <p:cNvPr id="5" name="Freccia a sinistra 4">
            <a:extLst>
              <a:ext uri="{FF2B5EF4-FFF2-40B4-BE49-F238E27FC236}">
                <a16:creationId xmlns:a16="http://schemas.microsoft.com/office/drawing/2014/main" id="{001D6C15-5CEC-419E-96E9-D65AE928F0DA}"/>
              </a:ext>
            </a:extLst>
          </p:cNvPr>
          <p:cNvSpPr/>
          <p:nvPr/>
        </p:nvSpPr>
        <p:spPr>
          <a:xfrm>
            <a:off x="5708342" y="2530136"/>
            <a:ext cx="692458" cy="2219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2119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164</Words>
  <Application>Microsoft Office PowerPoint</Application>
  <PresentationFormat>Widescreen</PresentationFormat>
  <Paragraphs>18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Davide Miglietta</dc:creator>
  <cp:lastModifiedBy>Davide Miglietta</cp:lastModifiedBy>
  <cp:revision>7</cp:revision>
  <dcterms:created xsi:type="dcterms:W3CDTF">2019-01-29T13:07:44Z</dcterms:created>
  <dcterms:modified xsi:type="dcterms:W3CDTF">2019-03-22T08:07:15Z</dcterms:modified>
</cp:coreProperties>
</file>