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8" r:id="rId3"/>
    <p:sldId id="267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70" r:id="rId14"/>
    <p:sldId id="269" r:id="rId15"/>
    <p:sldId id="265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BA6AF9-1AE0-4F10-910E-514155AF85F7}" v="25" dt="2021-02-10T08:32:07.4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e Miglietta" userId="92a14bc7-c6ac-4ecb-82a9-dcaac67f2711" providerId="ADAL" clId="{61BA6AF9-1AE0-4F10-910E-514155AF85F7}"/>
    <pc:docChg chg="custSel addSld modSld sldOrd">
      <pc:chgData name="Davide Miglietta" userId="92a14bc7-c6ac-4ecb-82a9-dcaac67f2711" providerId="ADAL" clId="{61BA6AF9-1AE0-4F10-910E-514155AF85F7}" dt="2021-02-11T07:42:22.108" v="2750" actId="20577"/>
      <pc:docMkLst>
        <pc:docMk/>
      </pc:docMkLst>
      <pc:sldChg chg="addSp delSp new mod modClrScheme chgLayout">
        <pc:chgData name="Davide Miglietta" userId="92a14bc7-c6ac-4ecb-82a9-dcaac67f2711" providerId="ADAL" clId="{61BA6AF9-1AE0-4F10-910E-514155AF85F7}" dt="2021-02-08T08:30:55.947" v="2" actId="700"/>
        <pc:sldMkLst>
          <pc:docMk/>
          <pc:sldMk cId="3405971795" sldId="256"/>
        </pc:sldMkLst>
        <pc:spChg chg="del">
          <ac:chgData name="Davide Miglietta" userId="92a14bc7-c6ac-4ecb-82a9-dcaac67f2711" providerId="ADAL" clId="{61BA6AF9-1AE0-4F10-910E-514155AF85F7}" dt="2021-02-08T08:30:55.947" v="2" actId="700"/>
          <ac:spMkLst>
            <pc:docMk/>
            <pc:sldMk cId="3405971795" sldId="256"/>
            <ac:spMk id="2" creationId="{2CF09F4F-7E2A-42D8-9495-2D4042857B8A}"/>
          </ac:spMkLst>
        </pc:spChg>
        <pc:spChg chg="del">
          <ac:chgData name="Davide Miglietta" userId="92a14bc7-c6ac-4ecb-82a9-dcaac67f2711" providerId="ADAL" clId="{61BA6AF9-1AE0-4F10-910E-514155AF85F7}" dt="2021-02-08T08:30:55.947" v="2" actId="700"/>
          <ac:spMkLst>
            <pc:docMk/>
            <pc:sldMk cId="3405971795" sldId="256"/>
            <ac:spMk id="3" creationId="{B102481B-DB7D-4ED0-A1E3-1A4A10BA4C57}"/>
          </ac:spMkLst>
        </pc:spChg>
        <pc:picChg chg="add">
          <ac:chgData name="Davide Miglietta" userId="92a14bc7-c6ac-4ecb-82a9-dcaac67f2711" providerId="ADAL" clId="{61BA6AF9-1AE0-4F10-910E-514155AF85F7}" dt="2021-02-08T08:30:45.634" v="1" actId="22"/>
          <ac:picMkLst>
            <pc:docMk/>
            <pc:sldMk cId="3405971795" sldId="256"/>
            <ac:picMk id="5" creationId="{0D00CC47-8D72-4888-B5C1-F224BDBCFD48}"/>
          </ac:picMkLst>
        </pc:picChg>
      </pc:sldChg>
      <pc:sldChg chg="addSp modSp new mod">
        <pc:chgData name="Davide Miglietta" userId="92a14bc7-c6ac-4ecb-82a9-dcaac67f2711" providerId="ADAL" clId="{61BA6AF9-1AE0-4F10-910E-514155AF85F7}" dt="2021-02-08T08:32:59.829" v="9" actId="14100"/>
        <pc:sldMkLst>
          <pc:docMk/>
          <pc:sldMk cId="523907177" sldId="257"/>
        </pc:sldMkLst>
        <pc:picChg chg="add mod">
          <ac:chgData name="Davide Miglietta" userId="92a14bc7-c6ac-4ecb-82a9-dcaac67f2711" providerId="ADAL" clId="{61BA6AF9-1AE0-4F10-910E-514155AF85F7}" dt="2021-02-08T08:32:14.004" v="6" actId="14100"/>
          <ac:picMkLst>
            <pc:docMk/>
            <pc:sldMk cId="523907177" sldId="257"/>
            <ac:picMk id="3" creationId="{AD7FE185-2484-46F1-8965-531357C60131}"/>
          </ac:picMkLst>
        </pc:picChg>
        <pc:picChg chg="add mod">
          <ac:chgData name="Davide Miglietta" userId="92a14bc7-c6ac-4ecb-82a9-dcaac67f2711" providerId="ADAL" clId="{61BA6AF9-1AE0-4F10-910E-514155AF85F7}" dt="2021-02-08T08:32:59.829" v="9" actId="14100"/>
          <ac:picMkLst>
            <pc:docMk/>
            <pc:sldMk cId="523907177" sldId="257"/>
            <ac:picMk id="5" creationId="{4A091382-66D2-4FF0-82A0-B046EFBE88D8}"/>
          </ac:picMkLst>
        </pc:picChg>
      </pc:sldChg>
      <pc:sldChg chg="addSp delSp modSp new mod">
        <pc:chgData name="Davide Miglietta" userId="92a14bc7-c6ac-4ecb-82a9-dcaac67f2711" providerId="ADAL" clId="{61BA6AF9-1AE0-4F10-910E-514155AF85F7}" dt="2021-02-08T08:36:16.243" v="17" actId="1076"/>
        <pc:sldMkLst>
          <pc:docMk/>
          <pc:sldMk cId="3730694615" sldId="258"/>
        </pc:sldMkLst>
        <pc:picChg chg="add del mod">
          <ac:chgData name="Davide Miglietta" userId="92a14bc7-c6ac-4ecb-82a9-dcaac67f2711" providerId="ADAL" clId="{61BA6AF9-1AE0-4F10-910E-514155AF85F7}" dt="2021-02-08T08:35:17.383" v="14" actId="478"/>
          <ac:picMkLst>
            <pc:docMk/>
            <pc:sldMk cId="3730694615" sldId="258"/>
            <ac:picMk id="3" creationId="{F9F73E7D-9ED4-4E8A-BE8E-7A7484864D75}"/>
          </ac:picMkLst>
        </pc:picChg>
        <pc:picChg chg="add mod">
          <ac:chgData name="Davide Miglietta" userId="92a14bc7-c6ac-4ecb-82a9-dcaac67f2711" providerId="ADAL" clId="{61BA6AF9-1AE0-4F10-910E-514155AF85F7}" dt="2021-02-08T08:36:09.188" v="15" actId="1076"/>
          <ac:picMkLst>
            <pc:docMk/>
            <pc:sldMk cId="3730694615" sldId="258"/>
            <ac:picMk id="5" creationId="{20066A86-B9FB-4302-A9A3-5AD10333628B}"/>
          </ac:picMkLst>
        </pc:picChg>
        <pc:picChg chg="add mod">
          <ac:chgData name="Davide Miglietta" userId="92a14bc7-c6ac-4ecb-82a9-dcaac67f2711" providerId="ADAL" clId="{61BA6AF9-1AE0-4F10-910E-514155AF85F7}" dt="2021-02-08T08:36:16.243" v="17" actId="1076"/>
          <ac:picMkLst>
            <pc:docMk/>
            <pc:sldMk cId="3730694615" sldId="258"/>
            <ac:picMk id="7" creationId="{57B9D262-4E83-4F06-9F4B-F2BBCF2500DA}"/>
          </ac:picMkLst>
        </pc:picChg>
      </pc:sldChg>
      <pc:sldChg chg="addSp new mod">
        <pc:chgData name="Davide Miglietta" userId="92a14bc7-c6ac-4ecb-82a9-dcaac67f2711" providerId="ADAL" clId="{61BA6AF9-1AE0-4F10-910E-514155AF85F7}" dt="2021-02-08T08:36:44.568" v="19" actId="22"/>
        <pc:sldMkLst>
          <pc:docMk/>
          <pc:sldMk cId="3804529646" sldId="259"/>
        </pc:sldMkLst>
        <pc:picChg chg="add">
          <ac:chgData name="Davide Miglietta" userId="92a14bc7-c6ac-4ecb-82a9-dcaac67f2711" providerId="ADAL" clId="{61BA6AF9-1AE0-4F10-910E-514155AF85F7}" dt="2021-02-08T08:36:44.568" v="19" actId="22"/>
          <ac:picMkLst>
            <pc:docMk/>
            <pc:sldMk cId="3804529646" sldId="259"/>
            <ac:picMk id="3" creationId="{33CE26B0-7666-4937-81EC-694725DE9C02}"/>
          </ac:picMkLst>
        </pc:picChg>
      </pc:sldChg>
      <pc:sldChg chg="addSp new mod">
        <pc:chgData name="Davide Miglietta" userId="92a14bc7-c6ac-4ecb-82a9-dcaac67f2711" providerId="ADAL" clId="{61BA6AF9-1AE0-4F10-910E-514155AF85F7}" dt="2021-02-08T08:41:25.616" v="21" actId="22"/>
        <pc:sldMkLst>
          <pc:docMk/>
          <pc:sldMk cId="1640591602" sldId="260"/>
        </pc:sldMkLst>
        <pc:picChg chg="add">
          <ac:chgData name="Davide Miglietta" userId="92a14bc7-c6ac-4ecb-82a9-dcaac67f2711" providerId="ADAL" clId="{61BA6AF9-1AE0-4F10-910E-514155AF85F7}" dt="2021-02-08T08:41:25.616" v="21" actId="22"/>
          <ac:picMkLst>
            <pc:docMk/>
            <pc:sldMk cId="1640591602" sldId="260"/>
            <ac:picMk id="3" creationId="{B6EECDEE-13B7-4407-8C0F-CB036D2601F6}"/>
          </ac:picMkLst>
        </pc:picChg>
      </pc:sldChg>
      <pc:sldChg chg="addSp modSp new mod">
        <pc:chgData name="Davide Miglietta" userId="92a14bc7-c6ac-4ecb-82a9-dcaac67f2711" providerId="ADAL" clId="{61BA6AF9-1AE0-4F10-910E-514155AF85F7}" dt="2021-02-08T08:44:03.597" v="302" actId="1076"/>
        <pc:sldMkLst>
          <pc:docMk/>
          <pc:sldMk cId="876210795" sldId="261"/>
        </pc:sldMkLst>
        <pc:spChg chg="add mod">
          <ac:chgData name="Davide Miglietta" userId="92a14bc7-c6ac-4ecb-82a9-dcaac67f2711" providerId="ADAL" clId="{61BA6AF9-1AE0-4F10-910E-514155AF85F7}" dt="2021-02-08T08:44:03.597" v="302" actId="1076"/>
          <ac:spMkLst>
            <pc:docMk/>
            <pc:sldMk cId="876210795" sldId="261"/>
            <ac:spMk id="4" creationId="{00ABFA89-7B28-4DAB-A90C-12DBEE884993}"/>
          </ac:spMkLst>
        </pc:spChg>
        <pc:picChg chg="add mod">
          <ac:chgData name="Davide Miglietta" userId="92a14bc7-c6ac-4ecb-82a9-dcaac67f2711" providerId="ADAL" clId="{61BA6AF9-1AE0-4F10-910E-514155AF85F7}" dt="2021-02-08T08:42:17.797" v="24" actId="1076"/>
          <ac:picMkLst>
            <pc:docMk/>
            <pc:sldMk cId="876210795" sldId="261"/>
            <ac:picMk id="3" creationId="{EF5A961B-E218-418B-B5DD-26FFC31CC767}"/>
          </ac:picMkLst>
        </pc:picChg>
      </pc:sldChg>
      <pc:sldChg chg="addSp modSp new mod">
        <pc:chgData name="Davide Miglietta" userId="92a14bc7-c6ac-4ecb-82a9-dcaac67f2711" providerId="ADAL" clId="{61BA6AF9-1AE0-4F10-910E-514155AF85F7}" dt="2021-02-08T08:49:50.203" v="308" actId="1076"/>
        <pc:sldMkLst>
          <pc:docMk/>
          <pc:sldMk cId="1288605476" sldId="262"/>
        </pc:sldMkLst>
        <pc:picChg chg="add mod">
          <ac:chgData name="Davide Miglietta" userId="92a14bc7-c6ac-4ecb-82a9-dcaac67f2711" providerId="ADAL" clId="{61BA6AF9-1AE0-4F10-910E-514155AF85F7}" dt="2021-02-08T08:49:50.203" v="308" actId="1076"/>
          <ac:picMkLst>
            <pc:docMk/>
            <pc:sldMk cId="1288605476" sldId="262"/>
            <ac:picMk id="3" creationId="{6D74DF30-9ADC-4D8D-B695-C0E86FF63D8A}"/>
          </ac:picMkLst>
        </pc:picChg>
        <pc:picChg chg="add mod">
          <ac:chgData name="Davide Miglietta" userId="92a14bc7-c6ac-4ecb-82a9-dcaac67f2711" providerId="ADAL" clId="{61BA6AF9-1AE0-4F10-910E-514155AF85F7}" dt="2021-02-08T08:49:43.912" v="307" actId="1076"/>
          <ac:picMkLst>
            <pc:docMk/>
            <pc:sldMk cId="1288605476" sldId="262"/>
            <ac:picMk id="5" creationId="{B828FF36-28C4-4BE8-8CA7-E986262DCE61}"/>
          </ac:picMkLst>
        </pc:picChg>
      </pc:sldChg>
      <pc:sldChg chg="addSp modSp new mod">
        <pc:chgData name="Davide Miglietta" userId="92a14bc7-c6ac-4ecb-82a9-dcaac67f2711" providerId="ADAL" clId="{61BA6AF9-1AE0-4F10-910E-514155AF85F7}" dt="2021-02-08T08:51:15.248" v="314" actId="14100"/>
        <pc:sldMkLst>
          <pc:docMk/>
          <pc:sldMk cId="554144464" sldId="263"/>
        </pc:sldMkLst>
        <pc:picChg chg="add mod">
          <ac:chgData name="Davide Miglietta" userId="92a14bc7-c6ac-4ecb-82a9-dcaac67f2711" providerId="ADAL" clId="{61BA6AF9-1AE0-4F10-910E-514155AF85F7}" dt="2021-02-08T08:51:15.248" v="314" actId="14100"/>
          <ac:picMkLst>
            <pc:docMk/>
            <pc:sldMk cId="554144464" sldId="263"/>
            <ac:picMk id="3" creationId="{48B5BAD5-571A-4714-9086-D2CAD6304010}"/>
          </ac:picMkLst>
        </pc:picChg>
      </pc:sldChg>
      <pc:sldChg chg="addSp new mod">
        <pc:chgData name="Davide Miglietta" userId="92a14bc7-c6ac-4ecb-82a9-dcaac67f2711" providerId="ADAL" clId="{61BA6AF9-1AE0-4F10-910E-514155AF85F7}" dt="2021-02-08T08:51:21.183" v="316" actId="22"/>
        <pc:sldMkLst>
          <pc:docMk/>
          <pc:sldMk cId="2189721065" sldId="264"/>
        </pc:sldMkLst>
        <pc:picChg chg="add">
          <ac:chgData name="Davide Miglietta" userId="92a14bc7-c6ac-4ecb-82a9-dcaac67f2711" providerId="ADAL" clId="{61BA6AF9-1AE0-4F10-910E-514155AF85F7}" dt="2021-02-08T08:51:21.183" v="316" actId="22"/>
          <ac:picMkLst>
            <pc:docMk/>
            <pc:sldMk cId="2189721065" sldId="264"/>
            <ac:picMk id="3" creationId="{75A3079C-29F8-445D-95A2-2D54769792B5}"/>
          </ac:picMkLst>
        </pc:picChg>
      </pc:sldChg>
      <pc:sldChg chg="addSp delSp modSp new mod">
        <pc:chgData name="Davide Miglietta" userId="92a14bc7-c6ac-4ecb-82a9-dcaac67f2711" providerId="ADAL" clId="{61BA6AF9-1AE0-4F10-910E-514155AF85F7}" dt="2021-02-08T11:37:29.762" v="1739" actId="20577"/>
        <pc:sldMkLst>
          <pc:docMk/>
          <pc:sldMk cId="3878435608" sldId="265"/>
        </pc:sldMkLst>
        <pc:spChg chg="add">
          <ac:chgData name="Davide Miglietta" userId="92a14bc7-c6ac-4ecb-82a9-dcaac67f2711" providerId="ADAL" clId="{61BA6AF9-1AE0-4F10-910E-514155AF85F7}" dt="2021-02-08T09:26:54.461" v="320" actId="11529"/>
          <ac:spMkLst>
            <pc:docMk/>
            <pc:sldMk cId="3878435608" sldId="265"/>
            <ac:spMk id="4" creationId="{4AEED070-54E4-467B-AF54-86275397523E}"/>
          </ac:spMkLst>
        </pc:spChg>
        <pc:spChg chg="add mod">
          <ac:chgData name="Davide Miglietta" userId="92a14bc7-c6ac-4ecb-82a9-dcaac67f2711" providerId="ADAL" clId="{61BA6AF9-1AE0-4F10-910E-514155AF85F7}" dt="2021-02-08T09:27:07.628" v="322" actId="1076"/>
          <ac:spMkLst>
            <pc:docMk/>
            <pc:sldMk cId="3878435608" sldId="265"/>
            <ac:spMk id="5" creationId="{694E4E4C-8145-4542-9232-E9CFB99EC669}"/>
          </ac:spMkLst>
        </pc:spChg>
        <pc:spChg chg="add mod">
          <ac:chgData name="Davide Miglietta" userId="92a14bc7-c6ac-4ecb-82a9-dcaac67f2711" providerId="ADAL" clId="{61BA6AF9-1AE0-4F10-910E-514155AF85F7}" dt="2021-02-08T09:27:14.880" v="324" actId="1076"/>
          <ac:spMkLst>
            <pc:docMk/>
            <pc:sldMk cId="3878435608" sldId="265"/>
            <ac:spMk id="6" creationId="{EC860B00-FEFE-493D-9226-202EBAA977B5}"/>
          </ac:spMkLst>
        </pc:spChg>
        <pc:spChg chg="add mod">
          <ac:chgData name="Davide Miglietta" userId="92a14bc7-c6ac-4ecb-82a9-dcaac67f2711" providerId="ADAL" clId="{61BA6AF9-1AE0-4F10-910E-514155AF85F7}" dt="2021-02-08T09:27:24.194" v="326" actId="1076"/>
          <ac:spMkLst>
            <pc:docMk/>
            <pc:sldMk cId="3878435608" sldId="265"/>
            <ac:spMk id="7" creationId="{AEA2D42D-0D91-4399-836B-A2903E3D4391}"/>
          </ac:spMkLst>
        </pc:spChg>
        <pc:spChg chg="add mod">
          <ac:chgData name="Davide Miglietta" userId="92a14bc7-c6ac-4ecb-82a9-dcaac67f2711" providerId="ADAL" clId="{61BA6AF9-1AE0-4F10-910E-514155AF85F7}" dt="2021-02-08T09:27:38.826" v="328" actId="1076"/>
          <ac:spMkLst>
            <pc:docMk/>
            <pc:sldMk cId="3878435608" sldId="265"/>
            <ac:spMk id="8" creationId="{F18C6F60-573B-458E-BC25-E5C08F25CF57}"/>
          </ac:spMkLst>
        </pc:spChg>
        <pc:spChg chg="add del mod">
          <ac:chgData name="Davide Miglietta" userId="92a14bc7-c6ac-4ecb-82a9-dcaac67f2711" providerId="ADAL" clId="{61BA6AF9-1AE0-4F10-910E-514155AF85F7}" dt="2021-02-08T09:27:56.168" v="331"/>
          <ac:spMkLst>
            <pc:docMk/>
            <pc:sldMk cId="3878435608" sldId="265"/>
            <ac:spMk id="9" creationId="{088890A8-571D-4342-B694-D5DE1FAF1152}"/>
          </ac:spMkLst>
        </pc:spChg>
        <pc:spChg chg="add mod">
          <ac:chgData name="Davide Miglietta" userId="92a14bc7-c6ac-4ecb-82a9-dcaac67f2711" providerId="ADAL" clId="{61BA6AF9-1AE0-4F10-910E-514155AF85F7}" dt="2021-02-08T11:37:13.442" v="1737" actId="20577"/>
          <ac:spMkLst>
            <pc:docMk/>
            <pc:sldMk cId="3878435608" sldId="265"/>
            <ac:spMk id="10" creationId="{85476D87-75B4-4311-BCEB-FA23404A3854}"/>
          </ac:spMkLst>
        </pc:spChg>
        <pc:spChg chg="add mod">
          <ac:chgData name="Davide Miglietta" userId="92a14bc7-c6ac-4ecb-82a9-dcaac67f2711" providerId="ADAL" clId="{61BA6AF9-1AE0-4F10-910E-514155AF85F7}" dt="2021-02-08T09:33:20.318" v="770" actId="20577"/>
          <ac:spMkLst>
            <pc:docMk/>
            <pc:sldMk cId="3878435608" sldId="265"/>
            <ac:spMk id="11" creationId="{32007D13-EBB2-4F72-BE47-9E3C601FCDB9}"/>
          </ac:spMkLst>
        </pc:spChg>
        <pc:spChg chg="add mod">
          <ac:chgData name="Davide Miglietta" userId="92a14bc7-c6ac-4ecb-82a9-dcaac67f2711" providerId="ADAL" clId="{61BA6AF9-1AE0-4F10-910E-514155AF85F7}" dt="2021-02-08T09:29:24.192" v="481" actId="20577"/>
          <ac:spMkLst>
            <pc:docMk/>
            <pc:sldMk cId="3878435608" sldId="265"/>
            <ac:spMk id="12" creationId="{9CAECB10-C30A-4621-A8EC-47E0023DC6FE}"/>
          </ac:spMkLst>
        </pc:spChg>
        <pc:spChg chg="add mod">
          <ac:chgData name="Davide Miglietta" userId="92a14bc7-c6ac-4ecb-82a9-dcaac67f2711" providerId="ADAL" clId="{61BA6AF9-1AE0-4F10-910E-514155AF85F7}" dt="2021-02-08T11:37:29.762" v="1739" actId="20577"/>
          <ac:spMkLst>
            <pc:docMk/>
            <pc:sldMk cId="3878435608" sldId="265"/>
            <ac:spMk id="13" creationId="{557585BB-2453-4923-84BE-464EA94420D5}"/>
          </ac:spMkLst>
        </pc:spChg>
        <pc:spChg chg="add mod">
          <ac:chgData name="Davide Miglietta" userId="92a14bc7-c6ac-4ecb-82a9-dcaac67f2711" providerId="ADAL" clId="{61BA6AF9-1AE0-4F10-910E-514155AF85F7}" dt="2021-02-08T09:39:51.414" v="1190" actId="20577"/>
          <ac:spMkLst>
            <pc:docMk/>
            <pc:sldMk cId="3878435608" sldId="265"/>
            <ac:spMk id="14" creationId="{9312F3A3-E1C7-44BA-8BFD-76264A076E8D}"/>
          </ac:spMkLst>
        </pc:spChg>
        <pc:picChg chg="add mod">
          <ac:chgData name="Davide Miglietta" userId="92a14bc7-c6ac-4ecb-82a9-dcaac67f2711" providerId="ADAL" clId="{61BA6AF9-1AE0-4F10-910E-514155AF85F7}" dt="2021-02-08T09:25:36.406" v="319" actId="1076"/>
          <ac:picMkLst>
            <pc:docMk/>
            <pc:sldMk cId="3878435608" sldId="265"/>
            <ac:picMk id="3" creationId="{BAE2B4C2-D2FD-474C-A705-3C1613A90ADB}"/>
          </ac:picMkLst>
        </pc:picChg>
      </pc:sldChg>
      <pc:sldChg chg="addSp modSp new mod ord">
        <pc:chgData name="Davide Miglietta" userId="92a14bc7-c6ac-4ecb-82a9-dcaac67f2711" providerId="ADAL" clId="{61BA6AF9-1AE0-4F10-910E-514155AF85F7}" dt="2021-02-08T11:16:09.295" v="1230" actId="255"/>
        <pc:sldMkLst>
          <pc:docMk/>
          <pc:sldMk cId="4017360634" sldId="266"/>
        </pc:sldMkLst>
        <pc:spChg chg="add mod">
          <ac:chgData name="Davide Miglietta" userId="92a14bc7-c6ac-4ecb-82a9-dcaac67f2711" providerId="ADAL" clId="{61BA6AF9-1AE0-4F10-910E-514155AF85F7}" dt="2021-02-08T11:15:38.512" v="1217" actId="1076"/>
          <ac:spMkLst>
            <pc:docMk/>
            <pc:sldMk cId="4017360634" sldId="266"/>
            <ac:spMk id="2" creationId="{5C25B734-5A98-4937-8096-072D12F1A17A}"/>
          </ac:spMkLst>
        </pc:spChg>
        <pc:spChg chg="add mod">
          <ac:chgData name="Davide Miglietta" userId="92a14bc7-c6ac-4ecb-82a9-dcaac67f2711" providerId="ADAL" clId="{61BA6AF9-1AE0-4F10-910E-514155AF85F7}" dt="2021-02-08T11:16:09.295" v="1230" actId="255"/>
          <ac:spMkLst>
            <pc:docMk/>
            <pc:sldMk cId="4017360634" sldId="266"/>
            <ac:spMk id="3" creationId="{8FFED0DA-8B60-4E09-BC42-E40A4B5FB2D5}"/>
          </ac:spMkLst>
        </pc:spChg>
      </pc:sldChg>
      <pc:sldChg chg="addSp modSp new mod ord">
        <pc:chgData name="Davide Miglietta" userId="92a14bc7-c6ac-4ecb-82a9-dcaac67f2711" providerId="ADAL" clId="{61BA6AF9-1AE0-4F10-910E-514155AF85F7}" dt="2021-02-08T11:19:42.214" v="1734"/>
        <pc:sldMkLst>
          <pc:docMk/>
          <pc:sldMk cId="4202967949" sldId="267"/>
        </pc:sldMkLst>
        <pc:spChg chg="add mod">
          <ac:chgData name="Davide Miglietta" userId="92a14bc7-c6ac-4ecb-82a9-dcaac67f2711" providerId="ADAL" clId="{61BA6AF9-1AE0-4F10-910E-514155AF85F7}" dt="2021-02-08T11:17:21.898" v="1390" actId="20577"/>
          <ac:spMkLst>
            <pc:docMk/>
            <pc:sldMk cId="4202967949" sldId="267"/>
            <ac:spMk id="2" creationId="{FCE4D190-8DA3-4E0F-8B75-A5C79A0E17A6}"/>
          </ac:spMkLst>
        </pc:spChg>
        <pc:spChg chg="add mod">
          <ac:chgData name="Davide Miglietta" userId="92a14bc7-c6ac-4ecb-82a9-dcaac67f2711" providerId="ADAL" clId="{61BA6AF9-1AE0-4F10-910E-514155AF85F7}" dt="2021-02-08T11:19:33.490" v="1732" actId="20577"/>
          <ac:spMkLst>
            <pc:docMk/>
            <pc:sldMk cId="4202967949" sldId="267"/>
            <ac:spMk id="3" creationId="{46693599-D110-42BE-9D3C-102F546239D6}"/>
          </ac:spMkLst>
        </pc:spChg>
      </pc:sldChg>
      <pc:sldChg chg="addSp modSp new mod">
        <pc:chgData name="Davide Miglietta" userId="92a14bc7-c6ac-4ecb-82a9-dcaac67f2711" providerId="ADAL" clId="{61BA6AF9-1AE0-4F10-910E-514155AF85F7}" dt="2021-02-11T07:38:47.716" v="2729" actId="20577"/>
        <pc:sldMkLst>
          <pc:docMk/>
          <pc:sldMk cId="4067755" sldId="268"/>
        </pc:sldMkLst>
        <pc:spChg chg="add mod">
          <ac:chgData name="Davide Miglietta" userId="92a14bc7-c6ac-4ecb-82a9-dcaac67f2711" providerId="ADAL" clId="{61BA6AF9-1AE0-4F10-910E-514155AF85F7}" dt="2021-02-11T07:38:47.716" v="2729" actId="20577"/>
          <ac:spMkLst>
            <pc:docMk/>
            <pc:sldMk cId="4067755" sldId="268"/>
            <ac:spMk id="2" creationId="{5937DB1D-C2FC-4993-81E7-C71DBD2B7FD2}"/>
          </ac:spMkLst>
        </pc:spChg>
      </pc:sldChg>
      <pc:sldChg chg="addSp new mod">
        <pc:chgData name="Davide Miglietta" userId="92a14bc7-c6ac-4ecb-82a9-dcaac67f2711" providerId="ADAL" clId="{61BA6AF9-1AE0-4F10-910E-514155AF85F7}" dt="2021-02-10T07:26:44.601" v="1865" actId="22"/>
        <pc:sldMkLst>
          <pc:docMk/>
          <pc:sldMk cId="3911264386" sldId="269"/>
        </pc:sldMkLst>
        <pc:picChg chg="add">
          <ac:chgData name="Davide Miglietta" userId="92a14bc7-c6ac-4ecb-82a9-dcaac67f2711" providerId="ADAL" clId="{61BA6AF9-1AE0-4F10-910E-514155AF85F7}" dt="2021-02-10T07:26:44.601" v="1865" actId="22"/>
          <ac:picMkLst>
            <pc:docMk/>
            <pc:sldMk cId="3911264386" sldId="269"/>
            <ac:picMk id="3" creationId="{746BE324-7534-4537-A38F-B9B7C62FE109}"/>
          </ac:picMkLst>
        </pc:picChg>
      </pc:sldChg>
      <pc:sldChg chg="addSp new mod">
        <pc:chgData name="Davide Miglietta" userId="92a14bc7-c6ac-4ecb-82a9-dcaac67f2711" providerId="ADAL" clId="{61BA6AF9-1AE0-4F10-910E-514155AF85F7}" dt="2021-02-10T07:39:34.293" v="1867" actId="22"/>
        <pc:sldMkLst>
          <pc:docMk/>
          <pc:sldMk cId="2874969678" sldId="270"/>
        </pc:sldMkLst>
        <pc:picChg chg="add">
          <ac:chgData name="Davide Miglietta" userId="92a14bc7-c6ac-4ecb-82a9-dcaac67f2711" providerId="ADAL" clId="{61BA6AF9-1AE0-4F10-910E-514155AF85F7}" dt="2021-02-10T07:39:34.293" v="1867" actId="22"/>
          <ac:picMkLst>
            <pc:docMk/>
            <pc:sldMk cId="2874969678" sldId="270"/>
            <ac:picMk id="3" creationId="{16A484A6-3C63-4923-B9F4-65F11A335299}"/>
          </ac:picMkLst>
        </pc:picChg>
      </pc:sldChg>
      <pc:sldChg chg="addSp modSp new mod">
        <pc:chgData name="Davide Miglietta" userId="92a14bc7-c6ac-4ecb-82a9-dcaac67f2711" providerId="ADAL" clId="{61BA6AF9-1AE0-4F10-910E-514155AF85F7}" dt="2021-02-10T08:47:17.789" v="2686" actId="255"/>
        <pc:sldMkLst>
          <pc:docMk/>
          <pc:sldMk cId="1148890615" sldId="271"/>
        </pc:sldMkLst>
        <pc:spChg chg="add mod">
          <ac:chgData name="Davide Miglietta" userId="92a14bc7-c6ac-4ecb-82a9-dcaac67f2711" providerId="ADAL" clId="{61BA6AF9-1AE0-4F10-910E-514155AF85F7}" dt="2021-02-10T08:47:17.789" v="2686" actId="255"/>
          <ac:spMkLst>
            <pc:docMk/>
            <pc:sldMk cId="1148890615" sldId="271"/>
            <ac:spMk id="2" creationId="{61DE7540-AC60-4E59-A7CA-EB45404AFD5B}"/>
          </ac:spMkLst>
        </pc:spChg>
      </pc:sldChg>
      <pc:sldChg chg="addSp new mod">
        <pc:chgData name="Davide Miglietta" userId="92a14bc7-c6ac-4ecb-82a9-dcaac67f2711" providerId="ADAL" clId="{61BA6AF9-1AE0-4F10-910E-514155AF85F7}" dt="2021-02-10T08:00:33.870" v="1887" actId="22"/>
        <pc:sldMkLst>
          <pc:docMk/>
          <pc:sldMk cId="1934726378" sldId="272"/>
        </pc:sldMkLst>
        <pc:picChg chg="add">
          <ac:chgData name="Davide Miglietta" userId="92a14bc7-c6ac-4ecb-82a9-dcaac67f2711" providerId="ADAL" clId="{61BA6AF9-1AE0-4F10-910E-514155AF85F7}" dt="2021-02-10T08:00:33.870" v="1887" actId="22"/>
          <ac:picMkLst>
            <pc:docMk/>
            <pc:sldMk cId="1934726378" sldId="272"/>
            <ac:picMk id="3" creationId="{2C8FD298-5305-46CE-B92E-7B109CCC5A64}"/>
          </ac:picMkLst>
        </pc:picChg>
      </pc:sldChg>
      <pc:sldChg chg="addSp new mod">
        <pc:chgData name="Davide Miglietta" userId="92a14bc7-c6ac-4ecb-82a9-dcaac67f2711" providerId="ADAL" clId="{61BA6AF9-1AE0-4F10-910E-514155AF85F7}" dt="2021-02-10T08:02:21.077" v="1889" actId="22"/>
        <pc:sldMkLst>
          <pc:docMk/>
          <pc:sldMk cId="2781266861" sldId="273"/>
        </pc:sldMkLst>
        <pc:picChg chg="add">
          <ac:chgData name="Davide Miglietta" userId="92a14bc7-c6ac-4ecb-82a9-dcaac67f2711" providerId="ADAL" clId="{61BA6AF9-1AE0-4F10-910E-514155AF85F7}" dt="2021-02-10T08:02:21.077" v="1889" actId="22"/>
          <ac:picMkLst>
            <pc:docMk/>
            <pc:sldMk cId="2781266861" sldId="273"/>
            <ac:picMk id="3" creationId="{D8B64075-62C9-45DB-BFAF-5EEE4E4C09B3}"/>
          </ac:picMkLst>
        </pc:picChg>
      </pc:sldChg>
      <pc:sldChg chg="addSp modSp new mod">
        <pc:chgData name="Davide Miglietta" userId="92a14bc7-c6ac-4ecb-82a9-dcaac67f2711" providerId="ADAL" clId="{61BA6AF9-1AE0-4F10-910E-514155AF85F7}" dt="2021-02-10T08:47:34.426" v="2689" actId="255"/>
        <pc:sldMkLst>
          <pc:docMk/>
          <pc:sldMk cId="221509211" sldId="274"/>
        </pc:sldMkLst>
        <pc:spChg chg="add mod">
          <ac:chgData name="Davide Miglietta" userId="92a14bc7-c6ac-4ecb-82a9-dcaac67f2711" providerId="ADAL" clId="{61BA6AF9-1AE0-4F10-910E-514155AF85F7}" dt="2021-02-10T08:47:34.426" v="2689" actId="255"/>
          <ac:spMkLst>
            <pc:docMk/>
            <pc:sldMk cId="221509211" sldId="274"/>
            <ac:spMk id="2" creationId="{55DEAD02-1583-4F77-B24E-6A5E517B3A73}"/>
          </ac:spMkLst>
        </pc:spChg>
      </pc:sldChg>
      <pc:sldChg chg="addSp delSp modSp new mod">
        <pc:chgData name="Davide Miglietta" userId="92a14bc7-c6ac-4ecb-82a9-dcaac67f2711" providerId="ADAL" clId="{61BA6AF9-1AE0-4F10-910E-514155AF85F7}" dt="2021-02-10T08:13:57.375" v="2352" actId="1076"/>
        <pc:sldMkLst>
          <pc:docMk/>
          <pc:sldMk cId="1551013439" sldId="275"/>
        </pc:sldMkLst>
        <pc:spChg chg="add mod">
          <ac:chgData name="Davide Miglietta" userId="92a14bc7-c6ac-4ecb-82a9-dcaac67f2711" providerId="ADAL" clId="{61BA6AF9-1AE0-4F10-910E-514155AF85F7}" dt="2021-02-10T08:10:01.154" v="2131" actId="20577"/>
          <ac:spMkLst>
            <pc:docMk/>
            <pc:sldMk cId="1551013439" sldId="275"/>
            <ac:spMk id="2" creationId="{E2BB99A5-1554-4194-A77B-D581021B769D}"/>
          </ac:spMkLst>
        </pc:spChg>
        <pc:spChg chg="add mod">
          <ac:chgData name="Davide Miglietta" userId="92a14bc7-c6ac-4ecb-82a9-dcaac67f2711" providerId="ADAL" clId="{61BA6AF9-1AE0-4F10-910E-514155AF85F7}" dt="2021-02-10T08:13:53.569" v="2351" actId="1076"/>
          <ac:spMkLst>
            <pc:docMk/>
            <pc:sldMk cId="1551013439" sldId="275"/>
            <ac:spMk id="5" creationId="{27B9148E-224F-47AF-990A-B65411768DE6}"/>
          </ac:spMkLst>
        </pc:spChg>
        <pc:spChg chg="add del mod">
          <ac:chgData name="Davide Miglietta" userId="92a14bc7-c6ac-4ecb-82a9-dcaac67f2711" providerId="ADAL" clId="{61BA6AF9-1AE0-4F10-910E-514155AF85F7}" dt="2021-02-10T08:11:45.291" v="2205"/>
          <ac:spMkLst>
            <pc:docMk/>
            <pc:sldMk cId="1551013439" sldId="275"/>
            <ac:spMk id="6" creationId="{4520E875-A67B-4DAF-A1ED-FDA59AC1529E}"/>
          </ac:spMkLst>
        </pc:spChg>
        <pc:picChg chg="add mod">
          <ac:chgData name="Davide Miglietta" userId="92a14bc7-c6ac-4ecb-82a9-dcaac67f2711" providerId="ADAL" clId="{61BA6AF9-1AE0-4F10-910E-514155AF85F7}" dt="2021-02-10T08:13:48.981" v="2350" actId="14100"/>
          <ac:picMkLst>
            <pc:docMk/>
            <pc:sldMk cId="1551013439" sldId="275"/>
            <ac:picMk id="4" creationId="{9C34F496-7C93-471F-9466-9489AC0ECCA3}"/>
          </ac:picMkLst>
        </pc:picChg>
        <pc:picChg chg="add del">
          <ac:chgData name="Davide Miglietta" userId="92a14bc7-c6ac-4ecb-82a9-dcaac67f2711" providerId="ADAL" clId="{61BA6AF9-1AE0-4F10-910E-514155AF85F7}" dt="2021-02-10T08:13:06.826" v="2346" actId="478"/>
          <ac:picMkLst>
            <pc:docMk/>
            <pc:sldMk cId="1551013439" sldId="275"/>
            <ac:picMk id="8" creationId="{AB7A2DA6-3077-45B3-923E-CC334D8248F1}"/>
          </ac:picMkLst>
        </pc:picChg>
        <pc:picChg chg="add mod">
          <ac:chgData name="Davide Miglietta" userId="92a14bc7-c6ac-4ecb-82a9-dcaac67f2711" providerId="ADAL" clId="{61BA6AF9-1AE0-4F10-910E-514155AF85F7}" dt="2021-02-10T08:13:57.375" v="2352" actId="1076"/>
          <ac:picMkLst>
            <pc:docMk/>
            <pc:sldMk cId="1551013439" sldId="275"/>
            <ac:picMk id="10" creationId="{CCFF62B4-3E53-458F-AB48-913090884415}"/>
          </ac:picMkLst>
        </pc:picChg>
      </pc:sldChg>
      <pc:sldChg chg="addSp modSp new mod">
        <pc:chgData name="Davide Miglietta" userId="92a14bc7-c6ac-4ecb-82a9-dcaac67f2711" providerId="ADAL" clId="{61BA6AF9-1AE0-4F10-910E-514155AF85F7}" dt="2021-02-11T07:42:22.108" v="2750" actId="20577"/>
        <pc:sldMkLst>
          <pc:docMk/>
          <pc:sldMk cId="3712083546" sldId="276"/>
        </pc:sldMkLst>
        <pc:spChg chg="add mod">
          <ac:chgData name="Davide Miglietta" userId="92a14bc7-c6ac-4ecb-82a9-dcaac67f2711" providerId="ADAL" clId="{61BA6AF9-1AE0-4F10-910E-514155AF85F7}" dt="2021-02-11T07:42:22.108" v="2750" actId="20577"/>
          <ac:spMkLst>
            <pc:docMk/>
            <pc:sldMk cId="3712083546" sldId="276"/>
            <ac:spMk id="2" creationId="{CAD4FF07-C03D-4A1B-B6D3-AA4B652264A8}"/>
          </ac:spMkLst>
        </pc:spChg>
      </pc:sldChg>
      <pc:sldChg chg="addSp modSp new mod">
        <pc:chgData name="Davide Miglietta" userId="92a14bc7-c6ac-4ecb-82a9-dcaac67f2711" providerId="ADAL" clId="{61BA6AF9-1AE0-4F10-910E-514155AF85F7}" dt="2021-02-10T08:47:54.712" v="2693" actId="255"/>
        <pc:sldMkLst>
          <pc:docMk/>
          <pc:sldMk cId="4098790213" sldId="277"/>
        </pc:sldMkLst>
        <pc:spChg chg="add mod">
          <ac:chgData name="Davide Miglietta" userId="92a14bc7-c6ac-4ecb-82a9-dcaac67f2711" providerId="ADAL" clId="{61BA6AF9-1AE0-4F10-910E-514155AF85F7}" dt="2021-02-10T08:47:54.712" v="2693" actId="255"/>
          <ac:spMkLst>
            <pc:docMk/>
            <pc:sldMk cId="4098790213" sldId="277"/>
            <ac:spMk id="2" creationId="{8E0B1809-3E09-4874-877F-8C677E24073D}"/>
          </ac:spMkLst>
        </pc:spChg>
      </pc:sldChg>
      <pc:sldChg chg="addSp modSp new mod">
        <pc:chgData name="Davide Miglietta" userId="92a14bc7-c6ac-4ecb-82a9-dcaac67f2711" providerId="ADAL" clId="{61BA6AF9-1AE0-4F10-910E-514155AF85F7}" dt="2021-02-10T08:34:53.648" v="2684" actId="1076"/>
        <pc:sldMkLst>
          <pc:docMk/>
          <pc:sldMk cId="2335239740" sldId="278"/>
        </pc:sldMkLst>
        <pc:spChg chg="add mod">
          <ac:chgData name="Davide Miglietta" userId="92a14bc7-c6ac-4ecb-82a9-dcaac67f2711" providerId="ADAL" clId="{61BA6AF9-1AE0-4F10-910E-514155AF85F7}" dt="2021-02-10T08:33:41.684" v="2680" actId="20577"/>
          <ac:spMkLst>
            <pc:docMk/>
            <pc:sldMk cId="2335239740" sldId="278"/>
            <ac:spMk id="2" creationId="{18EF1BED-C21C-4DDF-AD5D-0C523C865FF2}"/>
          </ac:spMkLst>
        </pc:spChg>
        <pc:picChg chg="add mod">
          <ac:chgData name="Davide Miglietta" userId="92a14bc7-c6ac-4ecb-82a9-dcaac67f2711" providerId="ADAL" clId="{61BA6AF9-1AE0-4F10-910E-514155AF85F7}" dt="2021-02-10T08:34:53.648" v="2684" actId="1076"/>
          <ac:picMkLst>
            <pc:docMk/>
            <pc:sldMk cId="2335239740" sldId="278"/>
            <ac:picMk id="4" creationId="{4A6A725A-5E3A-41FB-831D-63F5565C47F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6D844-F6D0-48EA-AA3A-4078626FA67A}" type="datetimeFigureOut">
              <a:rPr lang="it-IT" smtClean="0"/>
              <a:t>11/02/2021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84FE4-D99F-4F2F-98D8-8EFFDBC58D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8020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6D844-F6D0-48EA-AA3A-4078626FA67A}" type="datetimeFigureOut">
              <a:rPr lang="it-IT" smtClean="0"/>
              <a:t>11/02/2021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84FE4-D99F-4F2F-98D8-8EFFDBC58D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0783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6D844-F6D0-48EA-AA3A-4078626FA67A}" type="datetimeFigureOut">
              <a:rPr lang="it-IT" smtClean="0"/>
              <a:t>11/02/2021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84FE4-D99F-4F2F-98D8-8EFFDBC58DEC}" type="slidenum">
              <a:rPr lang="it-IT" smtClean="0"/>
              <a:t>‹N›</a:t>
            </a:fld>
            <a:endParaRPr lang="it-IT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4318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6D844-F6D0-48EA-AA3A-4078626FA67A}" type="datetimeFigureOut">
              <a:rPr lang="it-IT" smtClean="0"/>
              <a:t>11/02/2021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84FE4-D99F-4F2F-98D8-8EFFDBC58D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2131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6D844-F6D0-48EA-AA3A-4078626FA67A}" type="datetimeFigureOut">
              <a:rPr lang="it-IT" smtClean="0"/>
              <a:t>11/02/2021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84FE4-D99F-4F2F-98D8-8EFFDBC58DEC}" type="slidenum">
              <a:rPr lang="it-IT" smtClean="0"/>
              <a:t>‹N›</a:t>
            </a:fld>
            <a:endParaRPr lang="it-IT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223478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6D844-F6D0-48EA-AA3A-4078626FA67A}" type="datetimeFigureOut">
              <a:rPr lang="it-IT" smtClean="0"/>
              <a:t>11/02/2021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84FE4-D99F-4F2F-98D8-8EFFDBC58D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83390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6D844-F6D0-48EA-AA3A-4078626FA67A}" type="datetimeFigureOut">
              <a:rPr lang="it-IT" smtClean="0"/>
              <a:t>11/02/2021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84FE4-D99F-4F2F-98D8-8EFFDBC58D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5276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6D844-F6D0-48EA-AA3A-4078626FA67A}" type="datetimeFigureOut">
              <a:rPr lang="it-IT" smtClean="0"/>
              <a:t>11/02/2021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84FE4-D99F-4F2F-98D8-8EFFDBC58D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0017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6D844-F6D0-48EA-AA3A-4078626FA67A}" type="datetimeFigureOut">
              <a:rPr lang="it-IT" smtClean="0"/>
              <a:t>11/02/2021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84FE4-D99F-4F2F-98D8-8EFFDBC58D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4891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6D844-F6D0-48EA-AA3A-4078626FA67A}" type="datetimeFigureOut">
              <a:rPr lang="it-IT" smtClean="0"/>
              <a:t>11/02/2021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84FE4-D99F-4F2F-98D8-8EFFDBC58D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3035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6D844-F6D0-48EA-AA3A-4078626FA67A}" type="datetimeFigureOut">
              <a:rPr lang="it-IT" smtClean="0"/>
              <a:t>11/02/2021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84FE4-D99F-4F2F-98D8-8EFFDBC58D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7085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6D844-F6D0-48EA-AA3A-4078626FA67A}" type="datetimeFigureOut">
              <a:rPr lang="it-IT" smtClean="0"/>
              <a:t>11/02/2021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84FE4-D99F-4F2F-98D8-8EFFDBC58D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4322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6D844-F6D0-48EA-AA3A-4078626FA67A}" type="datetimeFigureOut">
              <a:rPr lang="it-IT" smtClean="0"/>
              <a:t>11/02/2021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84FE4-D99F-4F2F-98D8-8EFFDBC58D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2269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6D844-F6D0-48EA-AA3A-4078626FA67A}" type="datetimeFigureOut">
              <a:rPr lang="it-IT" smtClean="0"/>
              <a:t>11/02/2021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84FE4-D99F-4F2F-98D8-8EFFDBC58D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2976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6D844-F6D0-48EA-AA3A-4078626FA67A}" type="datetimeFigureOut">
              <a:rPr lang="it-IT" smtClean="0"/>
              <a:t>11/02/2021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84FE4-D99F-4F2F-98D8-8EFFDBC58D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045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6D844-F6D0-48EA-AA3A-4078626FA67A}" type="datetimeFigureOut">
              <a:rPr lang="it-IT" smtClean="0"/>
              <a:t>11/02/2021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84FE4-D99F-4F2F-98D8-8EFFDBC58D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7954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6D844-F6D0-48EA-AA3A-4078626FA67A}" type="datetimeFigureOut">
              <a:rPr lang="it-IT" smtClean="0"/>
              <a:t>11/02/2021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AA84FE4-D99F-4F2F-98D8-8EFFDBC58D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397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C25B734-5A98-4937-8096-072D12F1A17A}"/>
              </a:ext>
            </a:extLst>
          </p:cNvPr>
          <p:cNvSpPr txBox="1"/>
          <p:nvPr/>
        </p:nvSpPr>
        <p:spPr>
          <a:xfrm>
            <a:off x="541539" y="2175029"/>
            <a:ext cx="107686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dirty="0">
                <a:solidFill>
                  <a:srgbClr val="002060"/>
                </a:solidFill>
              </a:rPr>
              <a:t>SAMSUNG </a:t>
            </a:r>
            <a:r>
              <a:rPr lang="it-IT" sz="6000" dirty="0" err="1">
                <a:solidFill>
                  <a:srgbClr val="002060"/>
                </a:solidFill>
              </a:rPr>
              <a:t>Lynk</a:t>
            </a:r>
            <a:r>
              <a:rPr lang="it-IT" sz="6000" dirty="0">
                <a:solidFill>
                  <a:srgbClr val="002060"/>
                </a:solidFill>
              </a:rPr>
              <a:t> CLOUD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FFED0DA-8B60-4E09-BC42-E40A4B5FB2D5}"/>
              </a:ext>
            </a:extLst>
          </p:cNvPr>
          <p:cNvSpPr txBox="1"/>
          <p:nvPr/>
        </p:nvSpPr>
        <p:spPr>
          <a:xfrm>
            <a:off x="3426781" y="3773010"/>
            <a:ext cx="50602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/>
              <a:t>CORSO BASE</a:t>
            </a:r>
          </a:p>
        </p:txBody>
      </p:sp>
    </p:spTree>
    <p:extLst>
      <p:ext uri="{BB962C8B-B14F-4D97-AF65-F5344CB8AC3E}">
        <p14:creationId xmlns:p14="http://schemas.microsoft.com/office/powerpoint/2010/main" val="4017360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D74DF30-9ADC-4D8D-B695-C0E86FF63D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306" y="3037017"/>
            <a:ext cx="2590800" cy="46672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B828FF36-28C4-4BE8-8CA7-E986262DC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5741" y="0"/>
            <a:ext cx="65882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605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8B5BAD5-571A-4714-9086-D2CAD6304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616" y="167562"/>
            <a:ext cx="9806474" cy="638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144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5A3079C-29F8-445D-95A2-2D5476979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4571" y="0"/>
            <a:ext cx="64028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721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6A484A6-3C63-4923-B9F4-65F11A335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087" y="633412"/>
            <a:ext cx="9267825" cy="559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969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46BE324-7534-4537-A38F-B9B7C62FE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674"/>
            <a:ext cx="12192000" cy="654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264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BAE2B4C2-D2FD-474C-A705-3C1613A90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859" y="185922"/>
            <a:ext cx="771525" cy="6219825"/>
          </a:xfrm>
          <a:prstGeom prst="rect">
            <a:avLst/>
          </a:prstGeom>
        </p:spPr>
      </p:pic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4AEED070-54E4-467B-AF54-86275397523E}"/>
              </a:ext>
            </a:extLst>
          </p:cNvPr>
          <p:cNvSpPr/>
          <p:nvPr/>
        </p:nvSpPr>
        <p:spPr>
          <a:xfrm>
            <a:off x="1171852" y="1207363"/>
            <a:ext cx="914400" cy="2752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694E4E4C-8145-4542-9232-E9CFB99EC669}"/>
              </a:ext>
            </a:extLst>
          </p:cNvPr>
          <p:cNvSpPr/>
          <p:nvPr/>
        </p:nvSpPr>
        <p:spPr>
          <a:xfrm>
            <a:off x="1171852" y="2114365"/>
            <a:ext cx="914400" cy="2752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EC860B00-FEFE-493D-9226-202EBAA977B5}"/>
              </a:ext>
            </a:extLst>
          </p:cNvPr>
          <p:cNvSpPr/>
          <p:nvPr/>
        </p:nvSpPr>
        <p:spPr>
          <a:xfrm>
            <a:off x="1171852" y="3021367"/>
            <a:ext cx="914400" cy="2752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AEA2D42D-0D91-4399-836B-A2903E3D4391}"/>
              </a:ext>
            </a:extLst>
          </p:cNvPr>
          <p:cNvSpPr/>
          <p:nvPr/>
        </p:nvSpPr>
        <p:spPr>
          <a:xfrm>
            <a:off x="1171852" y="3790765"/>
            <a:ext cx="914400" cy="2752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a destra 7">
            <a:extLst>
              <a:ext uri="{FF2B5EF4-FFF2-40B4-BE49-F238E27FC236}">
                <a16:creationId xmlns:a16="http://schemas.microsoft.com/office/drawing/2014/main" id="{F18C6F60-573B-458E-BC25-E5C08F25CF57}"/>
              </a:ext>
            </a:extLst>
          </p:cNvPr>
          <p:cNvSpPr/>
          <p:nvPr/>
        </p:nvSpPr>
        <p:spPr>
          <a:xfrm>
            <a:off x="1171852" y="4839809"/>
            <a:ext cx="914400" cy="2752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5476D87-75B4-4311-BCEB-FA23404A3854}"/>
              </a:ext>
            </a:extLst>
          </p:cNvPr>
          <p:cNvSpPr txBox="1"/>
          <p:nvPr/>
        </p:nvSpPr>
        <p:spPr>
          <a:xfrm>
            <a:off x="2325949" y="1950128"/>
            <a:ext cx="9215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E’ il controllo hardware del dispositivo TV, come con Reach IP si possono inviare comandi remoti al TV quali accensione, spegnimento, controllo </a:t>
            </a:r>
            <a:r>
              <a:rPr lang="it-IT" dirty="0" err="1"/>
              <a:t>volume,etc</a:t>
            </a:r>
            <a:r>
              <a:rPr lang="it-IT" dirty="0"/>
              <a:t>.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2007D13-EBB2-4F72-BE47-9E3C601FCDB9}"/>
              </a:ext>
            </a:extLst>
          </p:cNvPr>
          <p:cNvSpPr txBox="1"/>
          <p:nvPr/>
        </p:nvSpPr>
        <p:spPr>
          <a:xfrm>
            <a:off x="2325948" y="2857130"/>
            <a:ext cx="9215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E’ la creazione dei contenuti da inviare ai TV, possono essere di tipo </a:t>
            </a:r>
            <a:r>
              <a:rPr lang="it-IT" dirty="0" err="1"/>
              <a:t>Lynk</a:t>
            </a:r>
            <a:r>
              <a:rPr lang="it-IT" dirty="0"/>
              <a:t> Cloud oppure di Tipo Reach IP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CAECB10-C30A-4621-A8EC-47E0023DC6FE}"/>
              </a:ext>
            </a:extLst>
          </p:cNvPr>
          <p:cNvSpPr txBox="1"/>
          <p:nvPr/>
        </p:nvSpPr>
        <p:spPr>
          <a:xfrm>
            <a:off x="2325947" y="1062361"/>
            <a:ext cx="92150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Le stanze dell’ Hotel vengono automaticamente pubblicate quando si registra una nuova TV, un po’ come avveniva con il sistema Reach IP</a:t>
            </a:r>
          </a:p>
          <a:p>
            <a:endParaRPr lang="it-IT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57585BB-2453-4923-84BE-464EA94420D5}"/>
              </a:ext>
            </a:extLst>
          </p:cNvPr>
          <p:cNvSpPr txBox="1"/>
          <p:nvPr/>
        </p:nvSpPr>
        <p:spPr>
          <a:xfrm>
            <a:off x="2325946" y="3626528"/>
            <a:ext cx="9215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E’ la possibilità di creare Ruoli personalizzati in base alla nazione, l’età dell’ospite, la </a:t>
            </a:r>
            <a:r>
              <a:rPr lang="it-IT" dirty="0" err="1"/>
              <a:t>lingua,etc</a:t>
            </a:r>
            <a:r>
              <a:rPr lang="it-IT" dirty="0"/>
              <a:t>. Al fine di inviare messaggi personalizzati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312F3A3-E1C7-44BA-8BFD-76264A076E8D}"/>
              </a:ext>
            </a:extLst>
          </p:cNvPr>
          <p:cNvSpPr txBox="1"/>
          <p:nvPr/>
        </p:nvSpPr>
        <p:spPr>
          <a:xfrm>
            <a:off x="2325946" y="4699247"/>
            <a:ext cx="92150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Serve un licenza apposita per abilitare questa voce, grazie alla BI si possono ottenere dati statistici sull’ utilizzo delle TV e le relative preferenze degli ospiti, utili a indirizzare i contenuti </a:t>
            </a:r>
            <a:r>
              <a:rPr lang="it-IT" dirty="0" err="1"/>
              <a:t>deployati</a:t>
            </a:r>
            <a:r>
              <a:rPr lang="it-IT" dirty="0"/>
              <a:t> in base alle preferenze degli ospiti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78435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61DE7540-AC60-4E59-A7CA-EB45404AFD5B}"/>
              </a:ext>
            </a:extLst>
          </p:cNvPr>
          <p:cNvSpPr txBox="1"/>
          <p:nvPr/>
        </p:nvSpPr>
        <p:spPr>
          <a:xfrm>
            <a:off x="1757779" y="2849732"/>
            <a:ext cx="75992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dirty="0">
                <a:solidFill>
                  <a:srgbClr val="0070C0"/>
                </a:solidFill>
              </a:rPr>
              <a:t>Gestione ROOM</a:t>
            </a:r>
          </a:p>
        </p:txBody>
      </p:sp>
    </p:spTree>
    <p:extLst>
      <p:ext uri="{BB962C8B-B14F-4D97-AF65-F5344CB8AC3E}">
        <p14:creationId xmlns:p14="http://schemas.microsoft.com/office/powerpoint/2010/main" val="11488906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2C8FD298-5305-46CE-B92E-7B109CCC5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75" y="95250"/>
            <a:ext cx="1068705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7263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8B64075-62C9-45DB-BFAF-5EEE4E4C0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538" y="0"/>
            <a:ext cx="100049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2668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5DEAD02-1583-4F77-B24E-6A5E517B3A73}"/>
              </a:ext>
            </a:extLst>
          </p:cNvPr>
          <p:cNvSpPr txBox="1"/>
          <p:nvPr/>
        </p:nvSpPr>
        <p:spPr>
          <a:xfrm>
            <a:off x="1922922" y="2677070"/>
            <a:ext cx="7324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dirty="0">
                <a:solidFill>
                  <a:srgbClr val="0070C0"/>
                </a:solidFill>
              </a:rPr>
              <a:t>Gestione DEVICE</a:t>
            </a:r>
          </a:p>
        </p:txBody>
      </p:sp>
    </p:spTree>
    <p:extLst>
      <p:ext uri="{BB962C8B-B14F-4D97-AF65-F5344CB8AC3E}">
        <p14:creationId xmlns:p14="http://schemas.microsoft.com/office/powerpoint/2010/main" val="221509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937DB1D-C2FC-4993-81E7-C71DBD2B7FD2}"/>
              </a:ext>
            </a:extLst>
          </p:cNvPr>
          <p:cNvSpPr txBox="1"/>
          <p:nvPr/>
        </p:nvSpPr>
        <p:spPr>
          <a:xfrm>
            <a:off x="656947" y="2192784"/>
            <a:ext cx="917951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3200" dirty="0">
                <a:solidFill>
                  <a:srgbClr val="0070C0"/>
                </a:solidFill>
              </a:rPr>
              <a:t>Prima registrazione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3200" dirty="0">
                <a:solidFill>
                  <a:srgbClr val="0070C0"/>
                </a:solidFill>
              </a:rPr>
              <a:t>Creazione e Approvazione Company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3200" dirty="0">
                <a:solidFill>
                  <a:srgbClr val="0070C0"/>
                </a:solidFill>
              </a:rPr>
              <a:t>Registrazione TV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3200" dirty="0">
                <a:solidFill>
                  <a:srgbClr val="0070C0"/>
                </a:solidFill>
              </a:rPr>
              <a:t>Accesso alla piattaforma e utilizzo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3200" dirty="0">
                <a:solidFill>
                  <a:srgbClr val="0070C0"/>
                </a:solidFill>
              </a:rPr>
              <a:t>Creazione Contenuti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677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E2BB99A5-1554-4194-A77B-D581021B769D}"/>
              </a:ext>
            </a:extLst>
          </p:cNvPr>
          <p:cNvSpPr txBox="1"/>
          <p:nvPr/>
        </p:nvSpPr>
        <p:spPr>
          <a:xfrm>
            <a:off x="861134" y="825623"/>
            <a:ext cx="8558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La sezione Gestione DEVICE è utilizzata per l’ approvazione dei nuovi TV .</a:t>
            </a:r>
          </a:p>
          <a:p>
            <a:r>
              <a:rPr lang="it-IT" dirty="0"/>
              <a:t>Ogni nuovo TV che viene inserito si pubblica nella sezione </a:t>
            </a:r>
            <a:r>
              <a:rPr lang="it-IT" dirty="0" err="1"/>
              <a:t>Unapproved</a:t>
            </a:r>
            <a:r>
              <a:rPr lang="it-IT" dirty="0"/>
              <a:t> (un po’ come avviene in </a:t>
            </a:r>
            <a:r>
              <a:rPr lang="it-IT" dirty="0" err="1"/>
              <a:t>MagicInfo</a:t>
            </a:r>
            <a:r>
              <a:rPr lang="it-IT" dirty="0"/>
              <a:t>)</a:t>
            </a:r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C34F496-7C93-471F-9466-9489AC0EC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135" y="1881868"/>
            <a:ext cx="1635620" cy="2092973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27B9148E-224F-47AF-990A-B65411768DE6}"/>
              </a:ext>
            </a:extLst>
          </p:cNvPr>
          <p:cNvSpPr txBox="1"/>
          <p:nvPr/>
        </p:nvSpPr>
        <p:spPr>
          <a:xfrm>
            <a:off x="2496755" y="1951672"/>
            <a:ext cx="64941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Il nuovo TV va poi approvato e inserito nel gruppo desiderato. Una volta approvato sarà possibile inviare comandi remoti al TV quali Accensione, Spegnimento, Riavvio, Controllo </a:t>
            </a:r>
            <a:r>
              <a:rPr lang="it-IT" dirty="0" err="1"/>
              <a:t>Volume,etc</a:t>
            </a:r>
            <a:r>
              <a:rPr lang="it-IT" dirty="0"/>
              <a:t>.</a:t>
            </a:r>
          </a:p>
          <a:p>
            <a:endParaRPr lang="it-IT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CCFF62B4-3E53-458F-AB48-9130908844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681" y="3152001"/>
            <a:ext cx="5682245" cy="356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0134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CAD4FF07-C03D-4A1B-B6D3-AA4B652264A8}"/>
              </a:ext>
            </a:extLst>
          </p:cNvPr>
          <p:cNvSpPr txBox="1"/>
          <p:nvPr/>
        </p:nvSpPr>
        <p:spPr>
          <a:xfrm>
            <a:off x="1147665" y="814391"/>
            <a:ext cx="85468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solidFill>
                  <a:srgbClr val="0070C0"/>
                </a:solidFill>
              </a:rPr>
              <a:t>Gestione CONTENT</a:t>
            </a:r>
          </a:p>
          <a:p>
            <a:pPr algn="ctr"/>
            <a:endParaRPr lang="it-IT" sz="3600" dirty="0"/>
          </a:p>
          <a:p>
            <a:pPr algn="ctr"/>
            <a:r>
              <a:rPr lang="it-IT" sz="2400" dirty="0"/>
              <a:t>per la gestione contenuti si rimanda al documento &lt;</a:t>
            </a:r>
            <a:r>
              <a:rPr lang="en-US" sz="2400" dirty="0"/>
              <a:t>Webinar project creation </a:t>
            </a:r>
            <a:r>
              <a:rPr lang="en-US" sz="2400" dirty="0" err="1"/>
              <a:t>Lynk</a:t>
            </a:r>
            <a:r>
              <a:rPr lang="en-US" sz="2400" dirty="0"/>
              <a:t> Cloud UPDATED</a:t>
            </a:r>
            <a:r>
              <a:rPr lang="en-US" sz="2400"/>
              <a:t>.pptx&gt;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7120835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8E0B1809-3E09-4874-877F-8C677E24073D}"/>
              </a:ext>
            </a:extLst>
          </p:cNvPr>
          <p:cNvSpPr txBox="1"/>
          <p:nvPr/>
        </p:nvSpPr>
        <p:spPr>
          <a:xfrm>
            <a:off x="1162976" y="2556769"/>
            <a:ext cx="82207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>
                <a:solidFill>
                  <a:srgbClr val="0070C0"/>
                </a:solidFill>
              </a:rPr>
              <a:t>Utilizzo di RULESET</a:t>
            </a:r>
          </a:p>
        </p:txBody>
      </p:sp>
    </p:spTree>
    <p:extLst>
      <p:ext uri="{BB962C8B-B14F-4D97-AF65-F5344CB8AC3E}">
        <p14:creationId xmlns:p14="http://schemas.microsoft.com/office/powerpoint/2010/main" val="40987902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18EF1BED-C21C-4DDF-AD5D-0C523C865FF2}"/>
              </a:ext>
            </a:extLst>
          </p:cNvPr>
          <p:cNvSpPr txBox="1"/>
          <p:nvPr/>
        </p:nvSpPr>
        <p:spPr>
          <a:xfrm>
            <a:off x="932155" y="985421"/>
            <a:ext cx="80875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La sezione RULESET permette di creare delle condizioni in base alle quali inviare progetti o messaggi  personalizzati in base ad esempio alla lingua dell’ ospite, l’ età, il sesso, etc.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A6A725A-5E3A-41FB-831D-63F5565C4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210" y="1908751"/>
            <a:ext cx="8866668" cy="494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239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FCE4D190-8DA3-4E0F-8B75-A5C79A0E17A6}"/>
              </a:ext>
            </a:extLst>
          </p:cNvPr>
          <p:cNvSpPr txBox="1"/>
          <p:nvPr/>
        </p:nvSpPr>
        <p:spPr>
          <a:xfrm>
            <a:off x="514905" y="976544"/>
            <a:ext cx="11212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La prima cosa da fare per accedere alla piattaforma Samsung </a:t>
            </a:r>
            <a:r>
              <a:rPr lang="it-IT" dirty="0" err="1"/>
              <a:t>Lynk</a:t>
            </a:r>
            <a:r>
              <a:rPr lang="it-IT" dirty="0"/>
              <a:t> Cloud è quella di registrare la propria company seguendo le slide che seguono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6693599-D110-42BE-9D3C-102F546239D6}"/>
              </a:ext>
            </a:extLst>
          </p:cNvPr>
          <p:cNvSpPr txBox="1"/>
          <p:nvPr/>
        </p:nvSpPr>
        <p:spPr>
          <a:xfrm>
            <a:off x="612559" y="2201662"/>
            <a:ext cx="105022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Una volta completata la registrazione della company si dovrà attendere una mail di conferma da parte di Samsung sull’ avvenuta approvazione della nuova company (N.B. L’approvazione impiega 2/3 giorni ad essere accettata), si consiglia quindi di aspettare la mail di conferma prima di recarsi dal cliente ad installare</a:t>
            </a:r>
          </a:p>
        </p:txBody>
      </p:sp>
    </p:spTree>
    <p:extLst>
      <p:ext uri="{BB962C8B-B14F-4D97-AF65-F5344CB8AC3E}">
        <p14:creationId xmlns:p14="http://schemas.microsoft.com/office/powerpoint/2010/main" val="4202967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0D00CC47-8D72-4888-B5C1-F224BDBCF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337" y="157162"/>
            <a:ext cx="7553325" cy="654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971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AD7FE185-2484-46F1-8965-531357C60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5365102" cy="450532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4A091382-66D2-4FF0-82A0-B046EFBE88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5103" y="0"/>
            <a:ext cx="63634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907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20066A86-B9FB-4302-A9A3-5AD103336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600700" cy="681037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57B9D262-4E83-4F06-9F4B-F2BBCF250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1995" y="1428750"/>
            <a:ext cx="5286375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694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3CE26B0-7666-4937-81EC-694725DE9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364" y="0"/>
            <a:ext cx="50112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529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B6EECDEE-13B7-4407-8C0F-CB036D260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637" y="704850"/>
            <a:ext cx="9610725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591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F5A961B-E218-418B-B5DD-26FFC31CC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59" y="163771"/>
            <a:ext cx="5305425" cy="4981575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00ABFA89-7B28-4DAB-A90C-12DBEE884993}"/>
              </a:ext>
            </a:extLst>
          </p:cNvPr>
          <p:cNvSpPr txBox="1"/>
          <p:nvPr/>
        </p:nvSpPr>
        <p:spPr>
          <a:xfrm>
            <a:off x="5589036" y="2332654"/>
            <a:ext cx="64253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Una volta creata la Company è necessario creare il Site Group, si pensi ad esempio ad una catena di Hotel con strutture in tutto il mondo, il Site permette di gestire in modo indipendente e ordinato i vari Hotel sparsi per il mondo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76210795"/>
      </p:ext>
    </p:extLst>
  </p:cSld>
  <p:clrMapOvr>
    <a:masterClrMapping/>
  </p:clrMapOvr>
</p:sld>
</file>

<file path=ppt/theme/theme1.xml><?xml version="1.0" encoding="utf-8"?>
<a:theme xmlns:a="http://schemas.openxmlformats.org/drawingml/2006/main" name="Sfaccettatura">
  <a:themeElements>
    <a:clrScheme name="Sfaccettatur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Sfaccettatur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254</TotalTime>
  <Words>419</Words>
  <Application>Microsoft Office PowerPoint</Application>
  <PresentationFormat>Widescreen</PresentationFormat>
  <Paragraphs>25</Paragraphs>
  <Slides>23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7" baseType="lpstr">
      <vt:lpstr>Arial</vt:lpstr>
      <vt:lpstr>Trebuchet MS</vt:lpstr>
      <vt:lpstr>Wingdings 3</vt:lpstr>
      <vt:lpstr>Sfaccettatura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Davide Miglietta</dc:creator>
  <cp:lastModifiedBy>Davide Miglietta</cp:lastModifiedBy>
  <cp:revision>1</cp:revision>
  <dcterms:created xsi:type="dcterms:W3CDTF">2021-02-08T08:30:33Z</dcterms:created>
  <dcterms:modified xsi:type="dcterms:W3CDTF">2021-02-11T07:42:24Z</dcterms:modified>
</cp:coreProperties>
</file>