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5" r:id="rId4"/>
  </p:sldMasterIdLst>
  <p:sldIdLst>
    <p:sldId id="256" r:id="rId5"/>
    <p:sldId id="257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e Miglietta" userId="92a14bc7-c6ac-4ecb-82a9-dcaac67f2711" providerId="ADAL" clId="{906BF298-E0A3-4B81-A7D1-4653A6567479}"/>
    <pc:docChg chg="modSld">
      <pc:chgData name="Davide Miglietta" userId="92a14bc7-c6ac-4ecb-82a9-dcaac67f2711" providerId="ADAL" clId="{906BF298-E0A3-4B81-A7D1-4653A6567479}" dt="2020-05-18T07:59:06.457" v="0" actId="1076"/>
      <pc:docMkLst>
        <pc:docMk/>
      </pc:docMkLst>
      <pc:sldChg chg="modSp mod">
        <pc:chgData name="Davide Miglietta" userId="92a14bc7-c6ac-4ecb-82a9-dcaac67f2711" providerId="ADAL" clId="{906BF298-E0A3-4B81-A7D1-4653A6567479}" dt="2020-05-18T07:59:06.457" v="0" actId="1076"/>
        <pc:sldMkLst>
          <pc:docMk/>
          <pc:sldMk cId="3593245918" sldId="265"/>
        </pc:sldMkLst>
        <pc:spChg chg="mod">
          <ac:chgData name="Davide Miglietta" userId="92a14bc7-c6ac-4ecb-82a9-dcaac67f2711" providerId="ADAL" clId="{906BF298-E0A3-4B81-A7D1-4653A6567479}" dt="2020-05-18T07:59:06.457" v="0" actId="1076"/>
          <ac:spMkLst>
            <pc:docMk/>
            <pc:sldMk cId="3593245918" sldId="265"/>
            <ac:spMk id="10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9B36-2414-4207-82D8-9DE930B9131F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60DF-B7DC-4F9C-A475-CE1A0C8920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38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9B36-2414-4207-82D8-9DE930B9131F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60DF-B7DC-4F9C-A475-CE1A0C8920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44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9B36-2414-4207-82D8-9DE930B9131F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60DF-B7DC-4F9C-A475-CE1A0C8920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2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9B36-2414-4207-82D8-9DE930B9131F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60DF-B7DC-4F9C-A475-CE1A0C89205E}" type="slidenum">
              <a:rPr lang="en-GB" smtClean="0"/>
              <a:t>‹N›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4705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9B36-2414-4207-82D8-9DE930B9131F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60DF-B7DC-4F9C-A475-CE1A0C8920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173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9B36-2414-4207-82D8-9DE930B9131F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60DF-B7DC-4F9C-A475-CE1A0C8920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362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9B36-2414-4207-82D8-9DE930B9131F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60DF-B7DC-4F9C-A475-CE1A0C8920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136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9B36-2414-4207-82D8-9DE930B9131F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60DF-B7DC-4F9C-A475-CE1A0C8920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732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9B36-2414-4207-82D8-9DE930B9131F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60DF-B7DC-4F9C-A475-CE1A0C8920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182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9B36-2414-4207-82D8-9DE930B9131F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60DF-B7DC-4F9C-A475-CE1A0C8920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517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9B36-2414-4207-82D8-9DE930B9131F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60DF-B7DC-4F9C-A475-CE1A0C8920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6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9B36-2414-4207-82D8-9DE930B9131F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60DF-B7DC-4F9C-A475-CE1A0C8920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116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9B36-2414-4207-82D8-9DE930B9131F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60DF-B7DC-4F9C-A475-CE1A0C8920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777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9B36-2414-4207-82D8-9DE930B9131F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60DF-B7DC-4F9C-A475-CE1A0C8920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30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9B36-2414-4207-82D8-9DE930B9131F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60DF-B7DC-4F9C-A475-CE1A0C8920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08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9B36-2414-4207-82D8-9DE930B9131F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60DF-B7DC-4F9C-A475-CE1A0C8920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306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9B36-2414-4207-82D8-9DE930B9131F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60DF-B7DC-4F9C-A475-CE1A0C8920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83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0389B36-2414-4207-82D8-9DE930B9131F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E60DF-B7DC-4F9C-A475-CE1A0C8920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7153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  <p:sldLayoutId id="2147483960" r:id="rId15"/>
    <p:sldLayoutId id="2147483961" r:id="rId16"/>
    <p:sldLayoutId id="214748396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ocalhost:9088/Callbac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connect Datalink to Google Calendar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342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Get Client ID &amp; PW, Accept your account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334478"/>
            <a:ext cx="7529338" cy="2958122"/>
          </a:xfrm>
        </p:spPr>
      </p:pic>
      <p:sp>
        <p:nvSpPr>
          <p:cNvPr id="10" name="TextBox 9"/>
          <p:cNvSpPr txBox="1"/>
          <p:nvPr/>
        </p:nvSpPr>
        <p:spPr>
          <a:xfrm>
            <a:off x="127000" y="4419445"/>
            <a:ext cx="1170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 this link to accept your account :</a:t>
            </a:r>
          </a:p>
          <a:p>
            <a:r>
              <a:rPr lang="en-US" sz="1200" dirty="0"/>
              <a:t>https://accounts.google.com/o/oauth2/auth?access_type=offline&amp;approval_prompt=force&amp;client_id=</a:t>
            </a:r>
            <a:r>
              <a:rPr lang="en-US" sz="1200" b="1" dirty="0">
                <a:solidFill>
                  <a:srgbClr val="FF0000"/>
                </a:solidFill>
              </a:rPr>
              <a:t>ClientID</a:t>
            </a:r>
            <a:r>
              <a:rPr lang="en-US" sz="1200" dirty="0"/>
              <a:t>&amp;redirect_uri=http://localhost:9088/Callback&amp;response_type=code&amp;scope=https://www.googleapis.com/auth/calendar.readonly</a:t>
            </a:r>
          </a:p>
          <a:p>
            <a:r>
              <a:rPr lang="en-US" sz="1200" dirty="0"/>
              <a:t>Ex)</a:t>
            </a:r>
          </a:p>
          <a:p>
            <a:r>
              <a:rPr lang="en-US" sz="1200" dirty="0"/>
              <a:t>https://accounts.google.com/o/oauth2/auth?access_type=offline&amp;approval_prompt=force&amp;client_id=638477864280-gqq01igfpabv7d4m2ihs9avv0mp3ncoe.apps.googleusercontent.com&amp;redirect_uri=http://localhost:9088/Callback&amp;response_type=code&amp;scope=https://www.googleapis.com/auth/calendar.readonly</a:t>
            </a:r>
            <a:endParaRPr lang="en-GB" sz="1200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0"/>
            <a:ext cx="65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Roboto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245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Add Google calendar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2170141"/>
            <a:ext cx="8947150" cy="3960756"/>
          </a:xfrm>
        </p:spPr>
      </p:pic>
    </p:spTree>
    <p:extLst>
      <p:ext uri="{BB962C8B-B14F-4D97-AF65-F5344CB8AC3E}">
        <p14:creationId xmlns:p14="http://schemas.microsoft.com/office/powerpoint/2010/main" val="645956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Add Google Calendar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8043" y="1562187"/>
            <a:ext cx="4954824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7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Add Google calendar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96" y="2052638"/>
            <a:ext cx="8313584" cy="4195762"/>
          </a:xfrm>
        </p:spPr>
      </p:pic>
    </p:spTree>
    <p:extLst>
      <p:ext uri="{BB962C8B-B14F-4D97-AF65-F5344CB8AC3E}">
        <p14:creationId xmlns:p14="http://schemas.microsoft.com/office/powerpoint/2010/main" val="2125752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Create Project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4927"/>
            <a:ext cx="8324865" cy="4351338"/>
          </a:xfrm>
        </p:spPr>
      </p:pic>
      <p:sp>
        <p:nvSpPr>
          <p:cNvPr id="5" name="TextBox 4"/>
          <p:cNvSpPr txBox="1"/>
          <p:nvPr/>
        </p:nvSpPr>
        <p:spPr>
          <a:xfrm>
            <a:off x="773084" y="5993476"/>
            <a:ext cx="844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Login Google account, access console.developers.google.com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7257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Activate Google Cloud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96" y="2052638"/>
            <a:ext cx="8313584" cy="4195762"/>
          </a:xfrm>
        </p:spPr>
      </p:pic>
    </p:spTree>
    <p:extLst>
      <p:ext uri="{BB962C8B-B14F-4D97-AF65-F5344CB8AC3E}">
        <p14:creationId xmlns:p14="http://schemas.microsoft.com/office/powerpoint/2010/main" val="1448742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Enable APIs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01676"/>
            <a:ext cx="8621846" cy="4351338"/>
          </a:xfrm>
        </p:spPr>
      </p:pic>
      <p:sp>
        <p:nvSpPr>
          <p:cNvPr id="5" name="TextBox 4"/>
          <p:cNvSpPr txBox="1"/>
          <p:nvPr/>
        </p:nvSpPr>
        <p:spPr>
          <a:xfrm>
            <a:off x="9551324" y="1401676"/>
            <a:ext cx="2468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Select Project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Enable 3 APIs</a:t>
            </a:r>
          </a:p>
          <a:p>
            <a:pPr marL="800100" lvl="1" indent="-342900">
              <a:buAutoNum type="arabicPeriod"/>
            </a:pPr>
            <a:r>
              <a:rPr lang="en-US" dirty="0" err="1"/>
              <a:t>CalDav</a:t>
            </a:r>
            <a:r>
              <a:rPr lang="en-US" dirty="0"/>
              <a:t> API</a:t>
            </a:r>
          </a:p>
          <a:p>
            <a:pPr marL="800100" lvl="1" indent="-342900">
              <a:buAutoNum type="arabicPeriod"/>
            </a:pPr>
            <a:r>
              <a:rPr lang="en-US" dirty="0"/>
              <a:t>Calendar API</a:t>
            </a:r>
          </a:p>
          <a:p>
            <a:pPr marL="800100" lvl="1" indent="-342900">
              <a:buAutoNum type="arabicPeriod"/>
            </a:pPr>
            <a:r>
              <a:rPr lang="en-US" dirty="0"/>
              <a:t>Gmail API</a:t>
            </a:r>
          </a:p>
          <a:p>
            <a:pPr marL="800100" lvl="1" indent="-3429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2163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3-1. Check whether APIs are enabled.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96" y="2052638"/>
            <a:ext cx="8313584" cy="4195762"/>
          </a:xfrm>
        </p:spPr>
      </p:pic>
    </p:spTree>
    <p:extLst>
      <p:ext uri="{BB962C8B-B14F-4D97-AF65-F5344CB8AC3E}">
        <p14:creationId xmlns:p14="http://schemas.microsoft.com/office/powerpoint/2010/main" val="3303466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Create OAuth consent screen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96" y="2052638"/>
            <a:ext cx="8313584" cy="4195762"/>
          </a:xfrm>
        </p:spPr>
      </p:pic>
    </p:spTree>
    <p:extLst>
      <p:ext uri="{BB962C8B-B14F-4D97-AF65-F5344CB8AC3E}">
        <p14:creationId xmlns:p14="http://schemas.microsoft.com/office/powerpoint/2010/main" val="1504931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Create OAuth consent screen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7189"/>
            <a:ext cx="8621846" cy="4351338"/>
          </a:xfrm>
        </p:spPr>
      </p:pic>
      <p:sp>
        <p:nvSpPr>
          <p:cNvPr id="5" name="TextBox 4"/>
          <p:cNvSpPr txBox="1"/>
          <p:nvPr/>
        </p:nvSpPr>
        <p:spPr>
          <a:xfrm>
            <a:off x="9460046" y="1867189"/>
            <a:ext cx="27831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Type Application name</a:t>
            </a:r>
          </a:p>
          <a:p>
            <a:pPr marL="342900" indent="-342900">
              <a:buAutoNum type="arabicPeriod"/>
            </a:pPr>
            <a:r>
              <a:rPr lang="en-US" dirty="0"/>
              <a:t>Add scope</a:t>
            </a:r>
          </a:p>
          <a:p>
            <a:pPr marL="800100" lvl="1" indent="-342900">
              <a:buAutoNum type="arabicPeriod"/>
            </a:pPr>
            <a:r>
              <a:rPr lang="en-US" dirty="0"/>
              <a:t>Check all which </a:t>
            </a:r>
          </a:p>
          <a:p>
            <a:pPr lvl="1"/>
            <a:r>
              <a:rPr lang="en-US" dirty="0"/>
              <a:t>doesn’t have lock icon.</a:t>
            </a:r>
          </a:p>
          <a:p>
            <a:pPr marL="342900" indent="-342900">
              <a:buAutoNum type="arabicPeriod"/>
            </a:pPr>
            <a:r>
              <a:rPr lang="en-US" dirty="0"/>
              <a:t>Save</a:t>
            </a:r>
          </a:p>
        </p:txBody>
      </p:sp>
    </p:spTree>
    <p:extLst>
      <p:ext uri="{BB962C8B-B14F-4D97-AF65-F5344CB8AC3E}">
        <p14:creationId xmlns:p14="http://schemas.microsoft.com/office/powerpoint/2010/main" val="3518017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Create Credentials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96" y="2052638"/>
            <a:ext cx="8313584" cy="4195762"/>
          </a:xfrm>
        </p:spPr>
      </p:pic>
    </p:spTree>
    <p:extLst>
      <p:ext uri="{BB962C8B-B14F-4D97-AF65-F5344CB8AC3E}">
        <p14:creationId xmlns:p14="http://schemas.microsoft.com/office/powerpoint/2010/main" val="120476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Create Credentials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31" y="1518054"/>
            <a:ext cx="4887542" cy="5279592"/>
          </a:xfrm>
        </p:spPr>
      </p:pic>
      <p:sp>
        <p:nvSpPr>
          <p:cNvPr id="5" name="TextBox 4"/>
          <p:cNvSpPr txBox="1"/>
          <p:nvPr/>
        </p:nvSpPr>
        <p:spPr>
          <a:xfrm>
            <a:off x="5569690" y="1367522"/>
            <a:ext cx="386330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Select “Web application”</a:t>
            </a:r>
          </a:p>
          <a:p>
            <a:pPr marL="342900" indent="-342900">
              <a:buAutoNum type="arabicPeriod"/>
            </a:pPr>
            <a:r>
              <a:rPr lang="en-US" dirty="0"/>
              <a:t>Write redirect URIs</a:t>
            </a:r>
          </a:p>
          <a:p>
            <a:pPr marL="800100" lvl="1" indent="-342900">
              <a:buAutoNum type="arabicPeriod"/>
            </a:pPr>
            <a:r>
              <a:rPr lang="en-US" dirty="0">
                <a:hlinkClick r:id="rId3"/>
              </a:rPr>
              <a:t>http://localhost</a:t>
            </a:r>
            <a:endParaRPr lang="en-US" dirty="0"/>
          </a:p>
          <a:p>
            <a:pPr marL="800100" lvl="1" indent="-342900">
              <a:buAutoNum type="arabicPeriod"/>
            </a:pPr>
            <a:r>
              <a:rPr lang="en-US" dirty="0">
                <a:hlinkClick r:id="rId4"/>
              </a:rPr>
              <a:t>http://localhost:9088/Callback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Create</a:t>
            </a:r>
          </a:p>
          <a:p>
            <a:pPr marL="800100" lvl="1" indent="-3429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1573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A6A7376F27104BA7F1C9EC409259FA" ma:contentTypeVersion="8" ma:contentTypeDescription="Create a new document." ma:contentTypeScope="" ma:versionID="a146b1e6e82ee57d7b75b868401f2269">
  <xsd:schema xmlns:xsd="http://www.w3.org/2001/XMLSchema" xmlns:xs="http://www.w3.org/2001/XMLSchema" xmlns:p="http://schemas.microsoft.com/office/2006/metadata/properties" xmlns:ns3="8adb8897-77fb-4911-bf08-9df7b1e086ae" targetNamespace="http://schemas.microsoft.com/office/2006/metadata/properties" ma:root="true" ma:fieldsID="9fcc28792d859709236ea30dcfffad5a" ns3:_="">
    <xsd:import namespace="8adb8897-77fb-4911-bf08-9df7b1e086a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db8897-77fb-4911-bf08-9df7b1e086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BF5051-190D-4A6D-A95E-047ED2EE4B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db8897-77fb-4911-bf08-9df7b1e086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A43C9D-10F1-4990-8480-6C176BEDD07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63F9F83-BE82-4722-BFD1-23FF109C94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376</TotalTime>
  <Words>277</Words>
  <Application>Microsoft Office PowerPoint</Application>
  <PresentationFormat>Widescreen</PresentationFormat>
  <Paragraphs>36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How to connect Datalink to Google Calendar</vt:lpstr>
      <vt:lpstr>1. Create Project</vt:lpstr>
      <vt:lpstr>2. Activate Google Cloud</vt:lpstr>
      <vt:lpstr>3. Enable APIs</vt:lpstr>
      <vt:lpstr>3-1. Check whether APIs are enabled.</vt:lpstr>
      <vt:lpstr>4. Create OAuth consent screen</vt:lpstr>
      <vt:lpstr>4. Create OAuth consent screen</vt:lpstr>
      <vt:lpstr>5. Create Credentials</vt:lpstr>
      <vt:lpstr>5. Create Credentials</vt:lpstr>
      <vt:lpstr>6. Get Client ID &amp; PW, Accept your account</vt:lpstr>
      <vt:lpstr>7. Add Google calendar</vt:lpstr>
      <vt:lpstr>7. Add Google Calendar</vt:lpstr>
      <vt:lpstr>7. Add Google calendar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connect Datalink to Google Calendar</dc:title>
  <dc:creator>DSSC</dc:creator>
  <cp:lastModifiedBy>Davide Miglietta</cp:lastModifiedBy>
  <cp:revision>10</cp:revision>
  <dcterms:created xsi:type="dcterms:W3CDTF">2020-03-06T10:35:58Z</dcterms:created>
  <dcterms:modified xsi:type="dcterms:W3CDTF">2020-05-18T07:59:39Z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NSCPROP_SA">
    <vt:lpwstr>C:\Users\DSSC\Documents\How to connect Datalink to Google Calendar.pptx</vt:lpwstr>
  </property>
  <property fmtid="{D5CDD505-2E9C-101B-9397-08002B2CF9AE}" pid="4" name="ContentTypeId">
    <vt:lpwstr>0x01010098A6A7376F27104BA7F1C9EC409259FA</vt:lpwstr>
  </property>
</Properties>
</file>