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C49B-050F-4737-8866-2246A5FE026A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F13D-0396-4976-811B-4EBABD665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9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C49B-050F-4737-8866-2246A5FE026A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F13D-0396-4976-811B-4EBABD665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58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C49B-050F-4737-8866-2246A5FE026A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F13D-0396-4976-811B-4EBABD665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C49B-050F-4737-8866-2246A5FE026A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F13D-0396-4976-811B-4EBABD665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98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C49B-050F-4737-8866-2246A5FE026A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F13D-0396-4976-811B-4EBABD665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7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C49B-050F-4737-8866-2246A5FE026A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F13D-0396-4976-811B-4EBABD665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91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C49B-050F-4737-8866-2246A5FE026A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F13D-0396-4976-811B-4EBABD665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1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C49B-050F-4737-8866-2246A5FE026A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F13D-0396-4976-811B-4EBABD665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1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C49B-050F-4737-8866-2246A5FE026A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F13D-0396-4976-811B-4EBABD665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1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C49B-050F-4737-8866-2246A5FE026A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F13D-0396-4976-811B-4EBABD665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30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C49B-050F-4737-8866-2246A5FE026A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F13D-0396-4976-811B-4EBABD665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2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CC49B-050F-4737-8866-2246A5FE026A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4F13D-0396-4976-811B-4EBABD665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8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Outlook Calendar</a:t>
            </a:r>
            <a:r>
              <a:rPr lang="ko-KR" altLang="en-US" dirty="0" smtClean="0"/>
              <a:t>와</a:t>
            </a:r>
            <a:r>
              <a:rPr lang="en-US" dirty="0" smtClean="0"/>
              <a:t> Datalink Server, </a:t>
            </a:r>
            <a:r>
              <a:rPr lang="en-US" dirty="0" err="1" smtClean="0"/>
              <a:t>MagicInfo</a:t>
            </a:r>
            <a:r>
              <a:rPr lang="en-US" dirty="0" smtClean="0"/>
              <a:t> Server </a:t>
            </a:r>
            <a:r>
              <a:rPr lang="ko-KR" altLang="en-US" dirty="0" smtClean="0"/>
              <a:t>연동 가이드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b">
            <a:normAutofit/>
          </a:bodyPr>
          <a:lstStyle/>
          <a:p>
            <a:pPr algn="r"/>
            <a:r>
              <a:rPr lang="en-US" sz="2000" dirty="0" smtClean="0"/>
              <a:t>Enterprise S/W </a:t>
            </a:r>
            <a:r>
              <a:rPr lang="ko-KR" altLang="en-US" sz="2000" dirty="0" smtClean="0"/>
              <a:t>그룹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020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4. Run Outlook service</a:t>
            </a:r>
            <a:br>
              <a:rPr lang="en-US" dirty="0" smtClean="0"/>
            </a:br>
            <a:r>
              <a:rPr lang="en-US" sz="1300" dirty="0" smtClean="0"/>
              <a:t>* </a:t>
            </a:r>
            <a:r>
              <a:rPr lang="en-US" altLang="ko-KR" sz="1300" dirty="0" smtClean="0"/>
              <a:t>outlook service</a:t>
            </a:r>
            <a:r>
              <a:rPr lang="ko-KR" altLang="en-US" sz="1300" dirty="0" smtClean="0"/>
              <a:t>가 추가되면</a:t>
            </a:r>
            <a:r>
              <a:rPr lang="en-US" altLang="ko-KR" sz="1300" dirty="0" smtClean="0"/>
              <a:t>, Service</a:t>
            </a:r>
            <a:r>
              <a:rPr lang="ko-KR" altLang="en-US" sz="1300" dirty="0" smtClean="0"/>
              <a:t>를 시작함</a:t>
            </a:r>
            <a:r>
              <a:rPr lang="en-US" altLang="ko-KR" sz="1300" dirty="0" smtClean="0"/>
              <a:t>.</a:t>
            </a:r>
            <a:endParaRPr lang="en-US" sz="1300" dirty="0"/>
          </a:p>
        </p:txBody>
      </p:sp>
      <p:pic>
        <p:nvPicPr>
          <p:cNvPr id="9218" name="Picture 2" descr="C:\Users\samsung\Desktop\Tutorial_Datalink\1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81958"/>
            <a:ext cx="8568952" cy="95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amsung\Desktop\Tutorial_Datalink\1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40" y="3328277"/>
            <a:ext cx="8593324" cy="96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56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4. Run Outlook service</a:t>
            </a:r>
            <a:br>
              <a:rPr lang="en-US" dirty="0" smtClean="0"/>
            </a:br>
            <a:r>
              <a:rPr lang="en-US" sz="1300" dirty="0" smtClean="0"/>
              <a:t>* </a:t>
            </a:r>
            <a:r>
              <a:rPr lang="en-US" sz="1300" dirty="0" err="1" smtClean="0"/>
              <a:t>Datalink</a:t>
            </a:r>
            <a:r>
              <a:rPr lang="en-US" sz="1300" dirty="0" smtClean="0"/>
              <a:t> Server</a:t>
            </a:r>
            <a:r>
              <a:rPr lang="ko-KR" altLang="en-US" sz="1300" dirty="0"/>
              <a:t>가</a:t>
            </a:r>
            <a:r>
              <a:rPr lang="ko-KR" altLang="en-US" sz="1300" dirty="0" smtClean="0"/>
              <a:t> </a:t>
            </a:r>
            <a:r>
              <a:rPr lang="en-US" altLang="ko-KR" sz="1300" dirty="0" smtClean="0"/>
              <a:t>outlook</a:t>
            </a:r>
            <a:r>
              <a:rPr lang="ko-KR" altLang="en-US" sz="1300" dirty="0" smtClean="0"/>
              <a:t>으로부터 </a:t>
            </a:r>
            <a:r>
              <a:rPr lang="en-US" sz="1300" dirty="0" smtClean="0"/>
              <a:t>Data</a:t>
            </a:r>
            <a:r>
              <a:rPr lang="ko-KR" altLang="en-US" sz="1300" dirty="0" smtClean="0"/>
              <a:t>를 성공적으로 읽어오면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다음과 같이 </a:t>
            </a:r>
            <a:r>
              <a:rPr lang="en-US" altLang="ko-KR" sz="1300" dirty="0" smtClean="0"/>
              <a:t>Data</a:t>
            </a:r>
            <a:r>
              <a:rPr lang="ko-KR" altLang="en-US" sz="1300" dirty="0" smtClean="0"/>
              <a:t>가 표기됨</a:t>
            </a:r>
            <a:r>
              <a:rPr lang="en-US" altLang="ko-KR" sz="1300" dirty="0" smtClean="0"/>
              <a:t>.</a:t>
            </a:r>
            <a:br>
              <a:rPr lang="en-US" altLang="ko-KR" sz="1300" dirty="0" smtClean="0"/>
            </a:br>
            <a:r>
              <a:rPr lang="en-US" altLang="ko-KR" sz="1300" b="1" u="sng" dirty="0" smtClean="0"/>
              <a:t>(</a:t>
            </a:r>
            <a:r>
              <a:rPr lang="en-US" altLang="ko-KR" sz="1300" b="1" u="sng" dirty="0" err="1" smtClean="0"/>
              <a:t>Datalink</a:t>
            </a:r>
            <a:r>
              <a:rPr lang="en-US" altLang="ko-KR" sz="1300" b="1" u="sng" dirty="0" smtClean="0"/>
              <a:t> Server</a:t>
            </a:r>
            <a:r>
              <a:rPr lang="ko-KR" altLang="en-US" sz="1300" b="1" u="sng" dirty="0" smtClean="0"/>
              <a:t>에서 </a:t>
            </a:r>
            <a:r>
              <a:rPr lang="en-US" altLang="ko-KR" sz="1300" b="1" u="sng" dirty="0" smtClean="0"/>
              <a:t>Setting</a:t>
            </a:r>
            <a:r>
              <a:rPr lang="ko-KR" altLang="en-US" sz="1300" b="1" u="sng" dirty="0" smtClean="0"/>
              <a:t>할 것은 여기까지임</a:t>
            </a:r>
            <a:r>
              <a:rPr lang="en-US" altLang="ko-KR" sz="1300" b="1" u="sng" dirty="0" smtClean="0"/>
              <a:t>.)</a:t>
            </a:r>
            <a:endParaRPr lang="en-US" sz="1300" b="1" u="sng" dirty="0"/>
          </a:p>
        </p:txBody>
      </p:sp>
      <p:pic>
        <p:nvPicPr>
          <p:cNvPr id="10242" name="Picture 2" descr="C:\Users\samsung\Desktop\Tutorial_Datalink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75074"/>
            <a:ext cx="8876730" cy="312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05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5. Create DLK Contents</a:t>
            </a:r>
            <a:br>
              <a:rPr lang="en-US" dirty="0" smtClean="0"/>
            </a:br>
            <a:r>
              <a:rPr lang="en-US" sz="1300" dirty="0" smtClean="0"/>
              <a:t>* </a:t>
            </a:r>
            <a:r>
              <a:rPr lang="ko-KR" altLang="en-US" sz="1300" b="1" u="sng" dirty="0" smtClean="0"/>
              <a:t>앞으로의 작업은 </a:t>
            </a:r>
            <a:r>
              <a:rPr lang="en-US" altLang="ko-KR" sz="1300" b="1" u="sng" dirty="0" err="1" smtClean="0"/>
              <a:t>MagicInfo</a:t>
            </a:r>
            <a:r>
              <a:rPr lang="en-US" altLang="ko-KR" sz="1300" b="1" u="sng" dirty="0" smtClean="0"/>
              <a:t> Server</a:t>
            </a:r>
            <a:r>
              <a:rPr lang="ko-KR" altLang="en-US" sz="1300" b="1" u="sng" dirty="0" smtClean="0"/>
              <a:t>에서 수행함</a:t>
            </a:r>
            <a:r>
              <a:rPr lang="en-US" altLang="ko-KR" sz="1300" b="1" u="sng" dirty="0" smtClean="0"/>
              <a:t>.</a:t>
            </a:r>
            <a:r>
              <a:rPr lang="en-US" altLang="ko-KR" sz="1300" dirty="0" smtClean="0"/>
              <a:t/>
            </a:r>
            <a:br>
              <a:rPr lang="en-US" altLang="ko-KR" sz="1300" dirty="0" smtClean="0"/>
            </a:br>
            <a:r>
              <a:rPr lang="en-US" altLang="ko-KR" sz="1300" dirty="0" smtClean="0"/>
              <a:t>Author</a:t>
            </a:r>
            <a:r>
              <a:rPr lang="ko-KR" altLang="en-US" sz="1300" dirty="0" smtClean="0"/>
              <a:t>를 통해서 미리 배포해 둔 </a:t>
            </a:r>
            <a:r>
              <a:rPr lang="en-US" altLang="ko-KR" sz="1300" dirty="0" err="1" smtClean="0"/>
              <a:t>Datalink</a:t>
            </a:r>
            <a:r>
              <a:rPr lang="en-US" altLang="ko-KR" sz="1300" dirty="0" smtClean="0"/>
              <a:t> Template</a:t>
            </a:r>
            <a:r>
              <a:rPr lang="ko-KR" altLang="en-US" sz="1300" dirty="0" smtClean="0"/>
              <a:t>을 이용해서 </a:t>
            </a:r>
            <a:r>
              <a:rPr lang="en-US" altLang="ko-KR" sz="1300" dirty="0" smtClean="0"/>
              <a:t>DLK </a:t>
            </a:r>
            <a:r>
              <a:rPr lang="ko-KR" altLang="en-US" sz="1300" dirty="0" smtClean="0"/>
              <a:t>컨텐츠를 생성함</a:t>
            </a:r>
            <a:r>
              <a:rPr lang="en-US" altLang="ko-KR" sz="1300" dirty="0" smtClean="0"/>
              <a:t>.</a:t>
            </a:r>
            <a:endParaRPr lang="en-US" sz="1300" dirty="0"/>
          </a:p>
        </p:txBody>
      </p:sp>
      <p:pic>
        <p:nvPicPr>
          <p:cNvPr id="11266" name="Picture 2" descr="C:\Users\samsung\Desktop\Tutorial_Datalink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30" y="1692771"/>
            <a:ext cx="8650227" cy="195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85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5. Create DLK Contents</a:t>
            </a:r>
            <a:br>
              <a:rPr lang="en-US" dirty="0" smtClean="0"/>
            </a:br>
            <a:r>
              <a:rPr lang="en-US" sz="1300" dirty="0" smtClean="0"/>
              <a:t>* Content Name </a:t>
            </a:r>
            <a:r>
              <a:rPr lang="ko-KR" altLang="en-US" sz="1300" dirty="0" smtClean="0"/>
              <a:t>을 입력하고 </a:t>
            </a:r>
            <a:r>
              <a:rPr lang="en-US" altLang="ko-KR" sz="1300" dirty="0" smtClean="0"/>
              <a:t>Add </a:t>
            </a:r>
            <a:r>
              <a:rPr lang="ko-KR" altLang="en-US" sz="1300" dirty="0" smtClean="0"/>
              <a:t>선택</a:t>
            </a:r>
            <a:endParaRPr lang="en-US" sz="1300" dirty="0"/>
          </a:p>
        </p:txBody>
      </p:sp>
      <p:pic>
        <p:nvPicPr>
          <p:cNvPr id="12290" name="Picture 2" descr="C:\Users\samsung\Desktop\Tutorial_Datalink\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87747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4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5. Create DLK Contents</a:t>
            </a:r>
            <a:br>
              <a:rPr lang="en-US" dirty="0" smtClean="0"/>
            </a:br>
            <a:r>
              <a:rPr lang="en-US" sz="1300" dirty="0" smtClean="0"/>
              <a:t>* Text </a:t>
            </a:r>
            <a:r>
              <a:rPr lang="ko-KR" altLang="en-US" sz="1300" dirty="0" smtClean="0"/>
              <a:t>항목을 </a:t>
            </a:r>
            <a:r>
              <a:rPr lang="en-US" altLang="ko-KR" sz="1300" b="1" u="sng" dirty="0" smtClean="0"/>
              <a:t>“Data Link”</a:t>
            </a:r>
            <a:r>
              <a:rPr lang="ko-KR" altLang="en-US" sz="1300" dirty="0" smtClean="0"/>
              <a:t>로 변경함</a:t>
            </a:r>
            <a:r>
              <a:rPr lang="en-US" altLang="ko-KR" sz="1300" dirty="0" smtClean="0"/>
              <a:t>.</a:t>
            </a:r>
            <a:endParaRPr lang="en-US" sz="1300" dirty="0"/>
          </a:p>
        </p:txBody>
      </p:sp>
      <p:pic>
        <p:nvPicPr>
          <p:cNvPr id="14338" name="Picture 2" descr="C:\Users\samsung\Desktop\Tutorial_Datalink\3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888129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73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5. Create DLK Contents</a:t>
            </a:r>
            <a:br>
              <a:rPr lang="en-US" dirty="0" smtClean="0"/>
            </a:br>
            <a:r>
              <a:rPr lang="en-US" sz="1300" dirty="0" smtClean="0"/>
              <a:t>* </a:t>
            </a:r>
            <a:r>
              <a:rPr lang="ko-KR" altLang="en-US" sz="1300" dirty="0" smtClean="0"/>
              <a:t>좌측 </a:t>
            </a:r>
            <a:r>
              <a:rPr lang="en-US" altLang="ko-KR" sz="1300" dirty="0" smtClean="0"/>
              <a:t>Tree</a:t>
            </a:r>
            <a:r>
              <a:rPr lang="ko-KR" altLang="en-US" sz="1300" dirty="0" smtClean="0"/>
              <a:t>에서</a:t>
            </a:r>
            <a:r>
              <a:rPr lang="en-US" altLang="ko-KR" sz="1300" dirty="0"/>
              <a:t> </a:t>
            </a:r>
            <a:r>
              <a:rPr lang="en-US" altLang="ko-KR" sz="1300" dirty="0" smtClean="0"/>
              <a:t>Datalink Server</a:t>
            </a:r>
            <a:r>
              <a:rPr lang="ko-KR" altLang="en-US" sz="1300" dirty="0" smtClean="0"/>
              <a:t>에서 추가했던 </a:t>
            </a:r>
            <a:r>
              <a:rPr lang="en-US" altLang="ko-KR" sz="1300" dirty="0" smtClean="0"/>
              <a:t>Service</a:t>
            </a:r>
            <a:r>
              <a:rPr lang="ko-KR" altLang="en-US" sz="1300" dirty="0" smtClean="0"/>
              <a:t>를 선택하면 우측에 </a:t>
            </a:r>
            <a:r>
              <a:rPr lang="en-US" altLang="ko-KR" sz="1300" dirty="0" smtClean="0"/>
              <a:t>Data Sheet</a:t>
            </a:r>
            <a:r>
              <a:rPr lang="ko-KR" altLang="en-US" sz="1300" dirty="0" smtClean="0"/>
              <a:t>가 나타남</a:t>
            </a:r>
            <a:r>
              <a:rPr lang="en-US" altLang="ko-KR" sz="1300" dirty="0" smtClean="0"/>
              <a:t>. </a:t>
            </a:r>
            <a:r>
              <a:rPr lang="ko-KR" altLang="en-US" sz="1300" dirty="0" smtClean="0"/>
              <a:t>이용하고자 하는 열 또는 </a:t>
            </a:r>
            <a:r>
              <a:rPr lang="en-US" altLang="ko-KR" sz="1300" dirty="0" smtClean="0"/>
              <a:t>Data</a:t>
            </a:r>
            <a:r>
              <a:rPr lang="ko-KR" altLang="en-US" sz="1300" dirty="0" smtClean="0"/>
              <a:t>를 선택</a:t>
            </a:r>
            <a:r>
              <a:rPr lang="en-US" altLang="ko-KR" sz="1300" dirty="0" smtClean="0"/>
              <a:t>.</a:t>
            </a:r>
            <a:endParaRPr lang="en-US" sz="1300" dirty="0"/>
          </a:p>
        </p:txBody>
      </p:sp>
      <p:pic>
        <p:nvPicPr>
          <p:cNvPr id="15362" name="Picture 2" descr="C:\Users\samsung\Desktop\Tutorial_Datalink\3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48" y="1412776"/>
            <a:ext cx="8123404" cy="523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14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5. Create DLK Contents</a:t>
            </a:r>
            <a:br>
              <a:rPr lang="en-US" dirty="0" smtClean="0"/>
            </a:br>
            <a:r>
              <a:rPr lang="en-US" sz="1300" dirty="0" smtClean="0"/>
              <a:t>* </a:t>
            </a:r>
            <a:r>
              <a:rPr lang="ko-KR" altLang="en-US" sz="1300" dirty="0" smtClean="0"/>
              <a:t>나머지 항목에 대해서도 동일한 작업을 수행한 후</a:t>
            </a:r>
            <a:r>
              <a:rPr lang="en-US" altLang="ko-KR" sz="1300" dirty="0"/>
              <a:t> </a:t>
            </a:r>
            <a:r>
              <a:rPr lang="ko-KR" altLang="en-US" sz="1300" dirty="0" smtClean="0"/>
              <a:t>저장</a:t>
            </a:r>
            <a:r>
              <a:rPr lang="en-US" altLang="ko-KR" sz="1300" dirty="0" smtClean="0"/>
              <a:t>.</a:t>
            </a:r>
            <a:endParaRPr lang="en-US" sz="1300" dirty="0"/>
          </a:p>
        </p:txBody>
      </p:sp>
      <p:pic>
        <p:nvPicPr>
          <p:cNvPr id="16387" name="Picture 3" descr="C:\Users\samsung\Desktop\Tutorial_Datalink\3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2" y="1827732"/>
            <a:ext cx="898723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56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5. Create DLK Contents</a:t>
            </a:r>
            <a:br>
              <a:rPr lang="en-US" dirty="0" smtClean="0"/>
            </a:br>
            <a:r>
              <a:rPr lang="en-US" sz="1300" dirty="0" smtClean="0"/>
              <a:t>* </a:t>
            </a:r>
            <a:r>
              <a:rPr lang="en-US" altLang="ko-KR" sz="1300" dirty="0" smtClean="0"/>
              <a:t>Content </a:t>
            </a:r>
            <a:r>
              <a:rPr lang="ko-KR" altLang="en-US" sz="1300" dirty="0" smtClean="0"/>
              <a:t>탭으로 이동하여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새로 생성된 </a:t>
            </a:r>
            <a:r>
              <a:rPr lang="en-US" altLang="ko-KR" sz="1300" dirty="0" smtClean="0"/>
              <a:t>DLK </a:t>
            </a:r>
            <a:r>
              <a:rPr lang="ko-KR" altLang="en-US" sz="1300" dirty="0" smtClean="0"/>
              <a:t>컨텐츠 확인</a:t>
            </a:r>
            <a:r>
              <a:rPr lang="en-US" altLang="ko-KR" sz="1300" dirty="0" smtClean="0"/>
              <a:t>.</a:t>
            </a:r>
            <a:endParaRPr lang="en-US" sz="1300" dirty="0"/>
          </a:p>
        </p:txBody>
      </p:sp>
      <p:pic>
        <p:nvPicPr>
          <p:cNvPr id="17410" name="Picture 2" descr="C:\Users\samsung\Desktop\Tutorial_Datalink\3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877871" cy="20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93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6</a:t>
            </a:r>
            <a:r>
              <a:rPr lang="en-US" dirty="0" smtClean="0"/>
              <a:t>. Create and Deploy Schedule</a:t>
            </a:r>
            <a:br>
              <a:rPr lang="en-US" dirty="0" smtClean="0"/>
            </a:br>
            <a:r>
              <a:rPr lang="en-US" sz="1300" dirty="0" smtClean="0"/>
              <a:t>* </a:t>
            </a:r>
            <a:r>
              <a:rPr lang="ko-KR" altLang="en-US" sz="1300" dirty="0" smtClean="0"/>
              <a:t>이하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해당 컨텐츠를 이용하여 </a:t>
            </a:r>
            <a:r>
              <a:rPr lang="en-US" altLang="ko-KR" sz="1300" dirty="0" smtClean="0"/>
              <a:t>Schedule</a:t>
            </a:r>
            <a:r>
              <a:rPr lang="ko-KR" altLang="en-US" sz="1300" dirty="0" smtClean="0"/>
              <a:t> 생성 및 배포하는 과정은 일반 컨텐츠를 이용한 방법과 동일하므로 과정 생략</a:t>
            </a:r>
            <a:r>
              <a:rPr lang="en-US" altLang="ko-KR" sz="1300" dirty="0" smtClean="0"/>
              <a:t>.</a:t>
            </a:r>
            <a:br>
              <a:rPr lang="en-US" altLang="ko-KR" sz="1300" dirty="0" smtClean="0"/>
            </a:br>
            <a:r>
              <a:rPr lang="ko-KR" altLang="en-US" sz="1300" dirty="0" smtClean="0"/>
              <a:t>상세 설명은 </a:t>
            </a:r>
            <a:r>
              <a:rPr lang="en-US" altLang="ko-KR" sz="1300" dirty="0" err="1" smtClean="0"/>
              <a:t>MagicInfo</a:t>
            </a:r>
            <a:r>
              <a:rPr lang="en-US" altLang="ko-KR" sz="1300" dirty="0" smtClean="0"/>
              <a:t> Server</a:t>
            </a:r>
            <a:r>
              <a:rPr lang="ko-KR" altLang="en-US" sz="1300" dirty="0" smtClean="0"/>
              <a:t> </a:t>
            </a:r>
            <a:r>
              <a:rPr lang="en-US" altLang="ko-KR" sz="1300" dirty="0" smtClean="0"/>
              <a:t>Manual </a:t>
            </a:r>
            <a:r>
              <a:rPr lang="ko-KR" altLang="en-US" sz="1300" dirty="0" smtClean="0"/>
              <a:t>참조</a:t>
            </a:r>
            <a:r>
              <a:rPr lang="en-US" altLang="ko-KR" sz="1300" dirty="0" smtClean="0"/>
              <a:t>.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84298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8"/>
            <a:ext cx="814724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7</a:t>
            </a:r>
            <a:r>
              <a:rPr lang="en-US" dirty="0" smtClean="0"/>
              <a:t>. Outlook </a:t>
            </a:r>
            <a:r>
              <a:rPr lang="ko-KR" altLang="en-US" dirty="0" smtClean="0"/>
              <a:t>자체 설정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300" dirty="0" smtClean="0"/>
              <a:t>* </a:t>
            </a:r>
            <a:r>
              <a:rPr lang="en-US" altLang="ko-KR" sz="1200" dirty="0" smtClean="0"/>
              <a:t>Outlook </a:t>
            </a:r>
            <a:r>
              <a:rPr lang="ko-KR" altLang="en-US" sz="1200" dirty="0" smtClean="0"/>
              <a:t>자체 설정 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dirty="0" smtClean="0"/>
              <a:t>   일정 입력하면 </a:t>
            </a:r>
            <a:r>
              <a:rPr lang="ko-KR" altLang="en-US" sz="1200" dirty="0" err="1" smtClean="0"/>
              <a:t>미리알림</a:t>
            </a:r>
            <a:r>
              <a:rPr lang="ko-KR" altLang="en-US" sz="1200" dirty="0" smtClean="0"/>
              <a:t> 표시되는 옵션 </a:t>
            </a:r>
            <a:r>
              <a:rPr lang="en-US" altLang="ko-KR" sz="1200" dirty="0" smtClean="0"/>
              <a:t>off </a:t>
            </a:r>
            <a:r>
              <a:rPr lang="ko-KR" altLang="en-US" sz="1200" dirty="0" smtClean="0"/>
              <a:t>방법</a:t>
            </a:r>
            <a:r>
              <a:rPr lang="en-US" altLang="ko-KR" sz="1200" b="1" dirty="0" smtClean="0"/>
              <a:t/>
            </a:r>
            <a:br>
              <a:rPr lang="en-US" altLang="ko-KR" sz="1200" b="1" dirty="0" smtClean="0"/>
            </a:br>
            <a:r>
              <a:rPr lang="en-US" altLang="ko-KR" sz="1200" dirty="0" smtClean="0"/>
              <a:t>1. </a:t>
            </a:r>
            <a:r>
              <a:rPr lang="ko-KR" altLang="en-US" sz="1200" dirty="0" smtClean="0"/>
              <a:t>도구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보안센터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보안센터설정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매크로설정</a:t>
            </a:r>
            <a:r>
              <a:rPr lang="en-US" altLang="ko-KR" sz="1200" dirty="0" smtClean="0"/>
              <a:t>&gt;</a:t>
            </a:r>
            <a:r>
              <a:rPr lang="ko-KR" altLang="en-US" sz="1200" dirty="0" err="1" smtClean="0"/>
              <a:t>모든매크로실행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>2. </a:t>
            </a:r>
            <a:r>
              <a:rPr lang="ko-KR" altLang="en-US" sz="1200" dirty="0" smtClean="0"/>
              <a:t>도구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보안센터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보안센터설정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매크로설정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프로그래밍 방식 액세스</a:t>
            </a:r>
            <a:r>
              <a:rPr lang="en-US" altLang="ko-KR" sz="1200" dirty="0" smtClean="0"/>
              <a:t>&gt;</a:t>
            </a:r>
            <a:r>
              <a:rPr lang="ko-KR" altLang="en-US" sz="1200" dirty="0" smtClean="0"/>
              <a:t>의심스러운 </a:t>
            </a:r>
            <a:r>
              <a:rPr lang="ko-KR" altLang="en-US" sz="1200" dirty="0" err="1" smtClean="0"/>
              <a:t>작업있는</a:t>
            </a:r>
            <a:r>
              <a:rPr lang="ko-KR" altLang="en-US" sz="1200" dirty="0" smtClean="0"/>
              <a:t> 경우 경고메시지 </a:t>
            </a:r>
            <a:r>
              <a:rPr lang="ko-KR" altLang="en-US" sz="1200" dirty="0" err="1" smtClean="0"/>
              <a:t>표시안함</a:t>
            </a:r>
            <a:r>
              <a:rPr lang="en-US" altLang="ko-KR" sz="1200" dirty="0" smtClean="0"/>
              <a:t>f</a:t>
            </a:r>
            <a:r>
              <a:rPr lang="ko-KR" altLang="en-US" sz="1200" dirty="0" smtClean="0"/>
              <a:t/>
            </a:r>
            <a:br>
              <a:rPr lang="ko-KR" altLang="en-US" sz="1200" dirty="0" smtClean="0"/>
            </a:br>
            <a:endParaRPr lang="en-US" sz="1300" dirty="0"/>
          </a:p>
        </p:txBody>
      </p:sp>
      <p:pic>
        <p:nvPicPr>
          <p:cNvPr id="3" name="Picture 4" descr="C:\Users\samsung\Desktop\Tutorial_Datalink\0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028828"/>
            <a:ext cx="35433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98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1. Add Outlook module</a:t>
            </a:r>
            <a:br>
              <a:rPr lang="en-US" dirty="0" smtClean="0"/>
            </a:br>
            <a:r>
              <a:rPr lang="en-US" sz="1300" dirty="0" smtClean="0"/>
              <a:t>* outlook module : </a:t>
            </a:r>
            <a:r>
              <a:rPr lang="en-US" sz="1300" dirty="0" err="1"/>
              <a:t>D</a:t>
            </a:r>
            <a:r>
              <a:rPr lang="en-US" sz="1300" dirty="0" err="1" smtClean="0"/>
              <a:t>atalink</a:t>
            </a:r>
            <a:r>
              <a:rPr lang="en-US" sz="1300" dirty="0" smtClean="0"/>
              <a:t> server</a:t>
            </a:r>
            <a:r>
              <a:rPr lang="ko-KR" altLang="en-US" sz="1300" dirty="0" smtClean="0"/>
              <a:t>에서 </a:t>
            </a:r>
            <a:r>
              <a:rPr lang="en-US" altLang="ko-KR" sz="1300" dirty="0" smtClean="0"/>
              <a:t>outlook</a:t>
            </a:r>
            <a:r>
              <a:rPr lang="ko-KR" altLang="en-US" sz="1300" dirty="0" smtClean="0"/>
              <a:t>을 사용할 수 있도록 함</a:t>
            </a:r>
            <a:endParaRPr lang="en-US" sz="1300" dirty="0"/>
          </a:p>
        </p:txBody>
      </p:sp>
      <p:pic>
        <p:nvPicPr>
          <p:cNvPr id="1026" name="Picture 2" descr="C:\Users\samsung\Desktop\Tutorial_Datalink\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44" y="1556792"/>
            <a:ext cx="897750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50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1. Add Outlook module</a:t>
            </a:r>
            <a:br>
              <a:rPr lang="en-US" dirty="0" smtClean="0"/>
            </a:br>
            <a:r>
              <a:rPr lang="en-US" sz="1300" dirty="0" smtClean="0"/>
              <a:t>* Check file name : </a:t>
            </a:r>
            <a:r>
              <a:rPr lang="en-US" sz="1300" b="1" u="sng" dirty="0" smtClean="0"/>
              <a:t>com.samsung.magicinfo.datalink.outlook.module_1.0.2.jar</a:t>
            </a:r>
            <a:endParaRPr lang="en-US" sz="1300" b="1" u="sng" dirty="0"/>
          </a:p>
        </p:txBody>
      </p:sp>
      <p:pic>
        <p:nvPicPr>
          <p:cNvPr id="2050" name="Picture 2" descr="C:\Users\samsung\Desktop\Tutorial_Datalink\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84841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19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1. Add Outlook module</a:t>
            </a:r>
            <a:br>
              <a:rPr lang="en-US" dirty="0" smtClean="0"/>
            </a:br>
            <a:r>
              <a:rPr lang="en-US" sz="1300" dirty="0" smtClean="0"/>
              <a:t>* Check file name : </a:t>
            </a:r>
            <a:r>
              <a:rPr lang="en-US" sz="1300" b="1" u="sng" dirty="0" smtClean="0"/>
              <a:t>com.samsung.magicinfo.datalink.outlook.module_1.0.2.jar</a:t>
            </a:r>
            <a:endParaRPr lang="en-US" sz="1300" dirty="0"/>
          </a:p>
        </p:txBody>
      </p:sp>
      <p:pic>
        <p:nvPicPr>
          <p:cNvPr id="3074" name="Picture 2" descr="C:\Users\samsung\Desktop\Tutorial_Datalink\0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44" y="1484784"/>
            <a:ext cx="886904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19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1. Add Outlook module</a:t>
            </a:r>
            <a:br>
              <a:rPr lang="en-US" dirty="0" smtClean="0"/>
            </a:br>
            <a:r>
              <a:rPr lang="en-US" sz="1300" dirty="0" smtClean="0"/>
              <a:t>* outlook module</a:t>
            </a:r>
            <a:r>
              <a:rPr lang="ko-KR" altLang="en-US" sz="1300" dirty="0" smtClean="0"/>
              <a:t>이 추가된 것 확인</a:t>
            </a:r>
            <a:r>
              <a:rPr lang="en-US" altLang="ko-KR" sz="1300" dirty="0" smtClean="0"/>
              <a:t>.</a:t>
            </a:r>
            <a:endParaRPr lang="en-US" sz="1300" dirty="0"/>
          </a:p>
        </p:txBody>
      </p:sp>
      <p:pic>
        <p:nvPicPr>
          <p:cNvPr id="4098" name="Picture 2" descr="C:\Users\samsung\Desktop\Tutorial_Datalink\0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44" y="1556792"/>
            <a:ext cx="8853184" cy="271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19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2</a:t>
            </a:r>
            <a:r>
              <a:rPr lang="en-US" dirty="0" smtClean="0"/>
              <a:t>. Run Outlook Agent</a:t>
            </a:r>
            <a:br>
              <a:rPr lang="en-US" dirty="0" smtClean="0"/>
            </a:br>
            <a:r>
              <a:rPr lang="en-US" sz="1300" dirty="0" smtClean="0"/>
              <a:t>* outlook agent : </a:t>
            </a:r>
            <a:r>
              <a:rPr lang="en-US" altLang="ko-KR" sz="1300" dirty="0" smtClean="0"/>
              <a:t> </a:t>
            </a:r>
            <a:r>
              <a:rPr lang="en-US" altLang="ko-KR" sz="1300" dirty="0" err="1" smtClean="0"/>
              <a:t>Datalink</a:t>
            </a:r>
            <a:r>
              <a:rPr lang="en-US" altLang="ko-KR" sz="1300" dirty="0" smtClean="0"/>
              <a:t> Server</a:t>
            </a:r>
            <a:r>
              <a:rPr lang="ko-KR" altLang="en-US" sz="1300" dirty="0" smtClean="0"/>
              <a:t>가 </a:t>
            </a:r>
            <a:r>
              <a:rPr lang="en-US" altLang="ko-KR" sz="1300" dirty="0" smtClean="0"/>
              <a:t>Outlook</a:t>
            </a:r>
            <a:r>
              <a:rPr lang="ko-KR" altLang="en-US" sz="1300" dirty="0" smtClean="0"/>
              <a:t>으로 접근하여 데이터를 읽어올 수 있게 하는 역할</a:t>
            </a:r>
            <a:r>
              <a:rPr lang="en-US" altLang="ko-KR" sz="1300" dirty="0" smtClean="0"/>
              <a:t>.</a:t>
            </a:r>
            <a:br>
              <a:rPr lang="en-US" altLang="ko-KR" sz="1300" dirty="0" smtClean="0"/>
            </a:br>
            <a:r>
              <a:rPr lang="en-US" altLang="ko-KR" sz="1300" dirty="0" smtClean="0"/>
              <a:t>	      </a:t>
            </a:r>
            <a:r>
              <a:rPr lang="ko-KR" altLang="en-US" sz="1200" dirty="0" smtClean="0"/>
              <a:t>데이터링크 서버가 아웃룩에서 데이터를 직접 가져올 방법이 없기 때문에 에이전트가 가운데서 중계역할을 함</a:t>
            </a:r>
            <a:r>
              <a:rPr lang="en-US" altLang="ko-KR" sz="1200" dirty="0" smtClean="0"/>
              <a:t>.</a:t>
            </a:r>
            <a:br>
              <a:rPr lang="en-US" altLang="ko-KR" sz="1200" dirty="0" smtClean="0"/>
            </a:br>
            <a:r>
              <a:rPr lang="en-US" altLang="ko-KR" sz="1200" dirty="0" smtClean="0"/>
              <a:t>	       </a:t>
            </a:r>
            <a:r>
              <a:rPr lang="ko-KR" altLang="en-US" sz="1200" dirty="0" smtClean="0"/>
              <a:t>현재 </a:t>
            </a:r>
            <a:r>
              <a:rPr lang="en-US" altLang="ko-KR" sz="1200" dirty="0" smtClean="0"/>
              <a:t>MS outlook 2010</a:t>
            </a:r>
            <a:r>
              <a:rPr lang="ko-KR" altLang="en-US" sz="1200" dirty="0" smtClean="0"/>
              <a:t>버전만 호환성 검증 되었음</a:t>
            </a:r>
            <a:r>
              <a:rPr lang="en-US" altLang="ko-KR" sz="1200" dirty="0" smtClean="0"/>
              <a:t>.</a:t>
            </a:r>
            <a:r>
              <a:rPr lang="en-US" altLang="ko-KR" sz="1300" dirty="0" smtClean="0"/>
              <a:t/>
            </a:r>
            <a:br>
              <a:rPr lang="en-US" altLang="ko-KR" sz="1300" dirty="0" smtClean="0"/>
            </a:br>
            <a:r>
              <a:rPr lang="en-US" altLang="ko-KR" sz="1300" dirty="0"/>
              <a:t>	 </a:t>
            </a:r>
            <a:r>
              <a:rPr lang="en-US" altLang="ko-KR" sz="1300" dirty="0" smtClean="0"/>
              <a:t>     </a:t>
            </a:r>
            <a:r>
              <a:rPr lang="ko-KR" altLang="en-US" sz="1300" dirty="0" smtClean="0"/>
              <a:t>이제 </a:t>
            </a:r>
            <a:r>
              <a:rPr lang="en-US" altLang="ko-KR" sz="1300" dirty="0" err="1" smtClean="0"/>
              <a:t>Datalink</a:t>
            </a:r>
            <a:r>
              <a:rPr lang="en-US" altLang="ko-KR" sz="1300" dirty="0" smtClean="0"/>
              <a:t> Server</a:t>
            </a:r>
            <a:r>
              <a:rPr lang="ko-KR" altLang="en-US" sz="1300" dirty="0" smtClean="0"/>
              <a:t>와 </a:t>
            </a:r>
            <a:r>
              <a:rPr lang="en-US" altLang="ko-KR" sz="1300" dirty="0" smtClean="0"/>
              <a:t>outlook</a:t>
            </a:r>
            <a:r>
              <a:rPr lang="ko-KR" altLang="en-US" sz="1300" dirty="0" smtClean="0"/>
              <a:t>의</a:t>
            </a:r>
            <a:r>
              <a:rPr lang="en-US" altLang="ko-KR" sz="1300" dirty="0" smtClean="0"/>
              <a:t> </a:t>
            </a:r>
            <a:r>
              <a:rPr lang="ko-KR" altLang="en-US" sz="1300" dirty="0" smtClean="0"/>
              <a:t>연동이 가능함</a:t>
            </a:r>
            <a:r>
              <a:rPr lang="en-US" altLang="ko-KR" sz="1300" dirty="0" smtClean="0"/>
              <a:t>. </a:t>
            </a:r>
            <a:endParaRPr lang="en-US" sz="1300" dirty="0"/>
          </a:p>
        </p:txBody>
      </p:sp>
      <p:pic>
        <p:nvPicPr>
          <p:cNvPr id="5122" name="Picture 2" descr="C:\Users\samsung\Desktop\Tutorial_Datalink\0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2" y="1628800"/>
            <a:ext cx="5811837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amsung\Desktop\Tutorial_Datalink\0-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326" y="3184070"/>
            <a:ext cx="380047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amsung\Desktop\Tutorial_Datalink\0-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3136"/>
            <a:ext cx="35433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3967" y="5244369"/>
            <a:ext cx="3685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outlook agent</a:t>
            </a:r>
            <a:r>
              <a:rPr lang="ko-KR" altLang="en-US" dirty="0" smtClean="0"/>
              <a:t>가 정상 동작되면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주기적으로 좌측과 같은 팝업이 뜸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195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3</a:t>
            </a:r>
            <a:r>
              <a:rPr lang="en-US" dirty="0" smtClean="0"/>
              <a:t>. Add Outlook service</a:t>
            </a:r>
            <a:br>
              <a:rPr lang="en-US" dirty="0" smtClean="0"/>
            </a:br>
            <a:r>
              <a:rPr lang="en-US" sz="1300" dirty="0" smtClean="0"/>
              <a:t>* </a:t>
            </a:r>
            <a:r>
              <a:rPr lang="en-US" sz="1300" dirty="0" err="1" smtClean="0"/>
              <a:t>Datalink</a:t>
            </a:r>
            <a:r>
              <a:rPr lang="en-US" sz="1300" dirty="0" smtClean="0"/>
              <a:t> Server</a:t>
            </a:r>
            <a:r>
              <a:rPr lang="ko-KR" altLang="en-US" sz="1300" dirty="0" smtClean="0"/>
              <a:t>에서 </a:t>
            </a:r>
            <a:r>
              <a:rPr lang="en-US" altLang="ko-KR" sz="1300" dirty="0" smtClean="0"/>
              <a:t>outlook service</a:t>
            </a:r>
            <a:r>
              <a:rPr lang="ko-KR" altLang="en-US" sz="1300" dirty="0" smtClean="0"/>
              <a:t>를 추가</a:t>
            </a:r>
            <a:r>
              <a:rPr lang="en-US" altLang="ko-KR" sz="1300" dirty="0" smtClean="0"/>
              <a:t>.</a:t>
            </a:r>
            <a:endParaRPr lang="en-US" sz="1300" dirty="0"/>
          </a:p>
        </p:txBody>
      </p:sp>
      <p:pic>
        <p:nvPicPr>
          <p:cNvPr id="6146" name="Picture 2" descr="C:\Users\samsung\Desktop\Tutorial_Datalink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2162"/>
            <a:ext cx="8894839" cy="374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85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3</a:t>
            </a:r>
            <a:r>
              <a:rPr lang="en-US" dirty="0" smtClean="0"/>
              <a:t>. Add Outlook service</a:t>
            </a:r>
            <a:br>
              <a:rPr lang="en-US" dirty="0" smtClean="0"/>
            </a:br>
            <a:r>
              <a:rPr lang="en-US" sz="1300" dirty="0" smtClean="0"/>
              <a:t>* </a:t>
            </a:r>
            <a:r>
              <a:rPr lang="ko-KR" altLang="en-US" sz="1300" dirty="0" smtClean="0"/>
              <a:t>필수 항목</a:t>
            </a:r>
            <a:r>
              <a:rPr lang="en-US" altLang="ko-KR" sz="1300" dirty="0" smtClean="0"/>
              <a:t>(* </a:t>
            </a:r>
            <a:r>
              <a:rPr lang="ko-KR" altLang="en-US" sz="1300" dirty="0" smtClean="0"/>
              <a:t>표시된 내용</a:t>
            </a:r>
            <a:r>
              <a:rPr lang="en-US" altLang="ko-KR" sz="1300" dirty="0" smtClean="0"/>
              <a:t>)</a:t>
            </a:r>
            <a:r>
              <a:rPr lang="ko-KR" altLang="en-US" sz="1300" dirty="0" smtClean="0"/>
              <a:t> 입력</a:t>
            </a:r>
            <a:r>
              <a:rPr lang="en-US" altLang="ko-KR" sz="1300" dirty="0" smtClean="0"/>
              <a:t>. </a:t>
            </a:r>
            <a:r>
              <a:rPr lang="ko-KR" altLang="en-US" sz="1300" dirty="0" smtClean="0"/>
              <a:t>각 항목에 대한 상세 설명은 </a:t>
            </a:r>
            <a:r>
              <a:rPr lang="en-US" altLang="ko-KR" sz="1300" dirty="0" err="1" smtClean="0"/>
              <a:t>Datalink</a:t>
            </a:r>
            <a:r>
              <a:rPr lang="en-US" altLang="ko-KR" sz="1300" dirty="0" smtClean="0"/>
              <a:t> Manual </a:t>
            </a:r>
            <a:r>
              <a:rPr lang="ko-KR" altLang="en-US" sz="1300" dirty="0" smtClean="0"/>
              <a:t>참조</a:t>
            </a:r>
            <a:r>
              <a:rPr lang="en-US" altLang="ko-KR" sz="1300" dirty="0" smtClean="0"/>
              <a:t>. </a:t>
            </a:r>
            <a:endParaRPr lang="en-US" sz="1300" dirty="0"/>
          </a:p>
        </p:txBody>
      </p:sp>
      <p:pic>
        <p:nvPicPr>
          <p:cNvPr id="7170" name="Picture 2" descr="C:\Users\samsung\Desktop\Tutorial_Datalink\1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640960" cy="531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23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3</a:t>
            </a:r>
            <a:r>
              <a:rPr lang="en-US" dirty="0" smtClean="0"/>
              <a:t>. Add Outlook service</a:t>
            </a:r>
            <a:br>
              <a:rPr lang="en-US" dirty="0" smtClean="0"/>
            </a:br>
            <a:r>
              <a:rPr lang="en-US" sz="1300" dirty="0" smtClean="0"/>
              <a:t>* </a:t>
            </a:r>
            <a:r>
              <a:rPr lang="en-US" altLang="ko-KR" sz="1300" dirty="0" err="1" smtClean="0"/>
              <a:t>Datalink</a:t>
            </a:r>
            <a:r>
              <a:rPr lang="en-US" altLang="ko-KR" sz="1300" dirty="0" smtClean="0"/>
              <a:t> Server</a:t>
            </a:r>
            <a:r>
              <a:rPr lang="ko-KR" altLang="en-US" sz="1300" dirty="0" smtClean="0"/>
              <a:t>와 </a:t>
            </a:r>
            <a:r>
              <a:rPr lang="en-US" altLang="ko-KR" sz="1300" dirty="0" smtClean="0"/>
              <a:t>Outlook </a:t>
            </a:r>
            <a:r>
              <a:rPr lang="ko-KR" altLang="en-US" sz="1300" dirty="0" smtClean="0"/>
              <a:t>연동이 성공적으로 되면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해당 </a:t>
            </a:r>
            <a:r>
              <a:rPr lang="en-US" altLang="ko-KR" sz="1300" dirty="0" smtClean="0"/>
              <a:t>Step</a:t>
            </a:r>
            <a:r>
              <a:rPr lang="ko-KR" altLang="en-US" sz="1300" dirty="0" smtClean="0"/>
              <a:t>에서 아래와 같은 화면이 나타남</a:t>
            </a:r>
            <a:r>
              <a:rPr lang="en-US" altLang="ko-KR" sz="1300" dirty="0" smtClean="0"/>
              <a:t>.</a:t>
            </a:r>
            <a:br>
              <a:rPr lang="en-US" altLang="ko-KR" sz="1300" dirty="0" smtClean="0"/>
            </a:br>
            <a:r>
              <a:rPr lang="en-US" altLang="ko-KR" sz="1300" dirty="0" smtClean="0"/>
              <a:t>(Data &gt; </a:t>
            </a:r>
            <a:r>
              <a:rPr lang="en-US" altLang="ko-KR" sz="1300" dirty="0" err="1" smtClean="0"/>
              <a:t>outlook_Table</a:t>
            </a:r>
            <a:r>
              <a:rPr lang="en-US" altLang="ko-KR" sz="1300" dirty="0" smtClean="0"/>
              <a:t> </a:t>
            </a:r>
            <a:r>
              <a:rPr lang="ko-KR" altLang="en-US" sz="1300" dirty="0" smtClean="0"/>
              <a:t>의 내용이 </a:t>
            </a:r>
            <a:r>
              <a:rPr lang="en-US" altLang="ko-KR" sz="1300" dirty="0" smtClean="0"/>
              <a:t>outlook</a:t>
            </a:r>
            <a:r>
              <a:rPr lang="ko-KR" altLang="en-US" sz="1300" dirty="0" smtClean="0"/>
              <a:t>으로부터 읽어온 </a:t>
            </a:r>
            <a:r>
              <a:rPr lang="en-US" altLang="ko-KR" sz="1300" dirty="0" smtClean="0"/>
              <a:t>data</a:t>
            </a:r>
            <a:r>
              <a:rPr lang="ko-KR" altLang="en-US" sz="1300" dirty="0" smtClean="0"/>
              <a:t>임</a:t>
            </a:r>
            <a:r>
              <a:rPr lang="en-US" altLang="ko-KR" sz="1300" dirty="0" smtClean="0"/>
              <a:t>.)</a:t>
            </a:r>
            <a:endParaRPr lang="en-US" sz="1300" dirty="0"/>
          </a:p>
        </p:txBody>
      </p:sp>
      <p:pic>
        <p:nvPicPr>
          <p:cNvPr id="8194" name="Picture 2" descr="C:\Users\samsung\Desktop\Tutorial_Datalink\1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95300"/>
            <a:ext cx="8856984" cy="466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35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116</Words>
  <Application>Microsoft Office PowerPoint</Application>
  <PresentationFormat>On-screen Show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Outlook Calendar와 Datalink Server, MagicInfo Server 연동 가이드</vt:lpstr>
      <vt:lpstr>1. Add Outlook module * outlook module : Datalink server에서 outlook을 사용할 수 있도록 함</vt:lpstr>
      <vt:lpstr>1. Add Outlook module * Check file name : com.samsung.magicinfo.datalink.outlook.module_1.0.2.jar</vt:lpstr>
      <vt:lpstr>1. Add Outlook module * Check file name : com.samsung.magicinfo.datalink.outlook.module_1.0.2.jar</vt:lpstr>
      <vt:lpstr>1. Add Outlook module * outlook module이 추가된 것 확인.</vt:lpstr>
      <vt:lpstr>2. Run Outlook Agent * outlook agent :  Datalink Server가 Outlook으로 접근하여 데이터를 읽어올 수 있게 하는 역할.        데이터링크 서버가 아웃룩에서 데이터를 직접 가져올 방법이 없기 때문에 에이전트가 가운데서 중계역할을 함.         현재 MS outlook 2010버전만 호환성 검증 되었음.        이제 Datalink Server와 outlook의 연동이 가능함. </vt:lpstr>
      <vt:lpstr>3. Add Outlook service * Datalink Server에서 outlook service를 추가.</vt:lpstr>
      <vt:lpstr>3. Add Outlook service * 필수 항목(* 표시된 내용) 입력. 각 항목에 대한 상세 설명은 Datalink Manual 참조. </vt:lpstr>
      <vt:lpstr>3. Add Outlook service * Datalink Server와 Outlook 연동이 성공적으로 되면, 해당 Step에서 아래와 같은 화면이 나타남. (Data &gt; outlook_Table 의 내용이 outlook으로부터 읽어온 data임.)</vt:lpstr>
      <vt:lpstr>4. Run Outlook service * outlook service가 추가되면, Service를 시작함.</vt:lpstr>
      <vt:lpstr>4. Run Outlook service * Datalink Server가 outlook으로부터 Data를 성공적으로 읽어오면, 다음과 같이 Data가 표기됨. (Datalink Server에서 Setting할 것은 여기까지임.)</vt:lpstr>
      <vt:lpstr>5. Create DLK Contents * 앞으로의 작업은 MagicInfo Server에서 수행함. Author를 통해서 미리 배포해 둔 Datalink Template을 이용해서 DLK 컨텐츠를 생성함.</vt:lpstr>
      <vt:lpstr>5. Create DLK Contents * Content Name 을 입력하고 Add 선택</vt:lpstr>
      <vt:lpstr>5. Create DLK Contents * Text 항목을 “Data Link”로 변경함.</vt:lpstr>
      <vt:lpstr>5. Create DLK Contents * 좌측 Tree에서 Datalink Server에서 추가했던 Service를 선택하면 우측에 Data Sheet가 나타남. 이용하고자 하는 열 또는 Data를 선택.</vt:lpstr>
      <vt:lpstr>5. Create DLK Contents * 나머지 항목에 대해서도 동일한 작업을 수행한 후 저장.</vt:lpstr>
      <vt:lpstr>5. Create DLK Contents * Content 탭으로 이동하여, 새로 생성된 DLK 컨텐츠 확인.</vt:lpstr>
      <vt:lpstr>6. Create and Deploy Schedule * 이하, 해당 컨텐츠를 이용하여 Schedule 생성 및 배포하는 과정은 일반 컨텐츠를 이용한 방법과 동일하므로 과정 생략. 상세 설명은 MagicInfo Server Manual 참조.</vt:lpstr>
      <vt:lpstr>7. Outlook 자체 설정 * Outlook 자체 설정     일정 입력하면 미리알림 표시되는 옵션 off 방법 1. 도구&gt;보안센터&gt;보안센터설정&gt;매크로설정&gt;모든매크로실행 2. 도구&gt;보안센터&gt;보안센터설정&gt;매크로설정&gt;프로그래밍 방식 액세스&gt;의심스러운 작업있는 경우 경고메시지 표시안함f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set up</dc:title>
  <dc:creator>samsung</dc:creator>
  <cp:lastModifiedBy>Matteo</cp:lastModifiedBy>
  <cp:revision>11</cp:revision>
  <dcterms:created xsi:type="dcterms:W3CDTF">2015-03-09T01:11:31Z</dcterms:created>
  <dcterms:modified xsi:type="dcterms:W3CDTF">2020-09-24T12:42:04Z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NSCPROP_SA">
    <vt:lpwstr>C:\Users\Matteo\AppData\Local\Temp\Rar$DIa18752.49211\How_to_set_up_Datalink_2.pptx</vt:lpwstr>
  </property>
</Properties>
</file>